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78" r:id="rId6"/>
    <p:sldId id="276" r:id="rId7"/>
  </p:sldIdLst>
  <p:sldSz cx="9144000" cy="5143500" type="screen16x9"/>
  <p:notesSz cx="9144000" cy="51435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ABE23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8552815" cy="1333500"/>
          </a:xfrm>
          <a:custGeom>
            <a:avLst/>
            <a:gdLst/>
            <a:ahLst/>
            <a:cxnLst/>
            <a:rect l="l" t="t" r="r" b="b"/>
            <a:pathLst>
              <a:path w="8552815" h="1333500">
                <a:moveTo>
                  <a:pt x="8552688" y="0"/>
                </a:moveTo>
                <a:lnTo>
                  <a:pt x="0" y="0"/>
                </a:lnTo>
                <a:lnTo>
                  <a:pt x="0" y="1333500"/>
                </a:lnTo>
                <a:lnTo>
                  <a:pt x="8552688" y="0"/>
                </a:lnTo>
                <a:close/>
              </a:path>
            </a:pathLst>
          </a:custGeom>
          <a:solidFill>
            <a:srgbClr val="004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563367" y="0"/>
            <a:ext cx="6581140" cy="1272540"/>
          </a:xfrm>
          <a:custGeom>
            <a:avLst/>
            <a:gdLst/>
            <a:ahLst/>
            <a:cxnLst/>
            <a:rect l="l" t="t" r="r" b="b"/>
            <a:pathLst>
              <a:path w="6581140" h="1272540">
                <a:moveTo>
                  <a:pt x="6580632" y="0"/>
                </a:moveTo>
                <a:lnTo>
                  <a:pt x="0" y="0"/>
                </a:lnTo>
                <a:lnTo>
                  <a:pt x="5434583" y="1272539"/>
                </a:lnTo>
                <a:lnTo>
                  <a:pt x="6580632" y="253237"/>
                </a:lnTo>
                <a:lnTo>
                  <a:pt x="6580632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7292340" cy="1472565"/>
          </a:xfrm>
          <a:custGeom>
            <a:avLst/>
            <a:gdLst/>
            <a:ahLst/>
            <a:cxnLst/>
            <a:rect l="l" t="t" r="r" b="b"/>
            <a:pathLst>
              <a:path w="7292340" h="1472565">
                <a:moveTo>
                  <a:pt x="7292340" y="0"/>
                </a:moveTo>
                <a:lnTo>
                  <a:pt x="0" y="466081"/>
                </a:lnTo>
                <a:lnTo>
                  <a:pt x="0" y="854209"/>
                </a:lnTo>
                <a:lnTo>
                  <a:pt x="5531104" y="1472184"/>
                </a:lnTo>
                <a:lnTo>
                  <a:pt x="7292340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596640" y="4666488"/>
            <a:ext cx="5090160" cy="477520"/>
          </a:xfrm>
          <a:custGeom>
            <a:avLst/>
            <a:gdLst/>
            <a:ahLst/>
            <a:cxnLst/>
            <a:rect l="l" t="t" r="r" b="b"/>
            <a:pathLst>
              <a:path w="5090159" h="477520">
                <a:moveTo>
                  <a:pt x="3932174" y="0"/>
                </a:moveTo>
                <a:lnTo>
                  <a:pt x="0" y="477011"/>
                </a:lnTo>
                <a:lnTo>
                  <a:pt x="5090160" y="477011"/>
                </a:lnTo>
                <a:lnTo>
                  <a:pt x="3932174" y="0"/>
                </a:lnTo>
                <a:close/>
              </a:path>
            </a:pathLst>
          </a:custGeom>
          <a:solidFill>
            <a:srgbClr val="004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677558" y="4694763"/>
            <a:ext cx="3466465" cy="448945"/>
          </a:xfrm>
          <a:custGeom>
            <a:avLst/>
            <a:gdLst/>
            <a:ahLst/>
            <a:cxnLst/>
            <a:rect l="l" t="t" r="r" b="b"/>
            <a:pathLst>
              <a:path w="3466465" h="448945">
                <a:moveTo>
                  <a:pt x="3466441" y="0"/>
                </a:moveTo>
                <a:lnTo>
                  <a:pt x="0" y="448735"/>
                </a:lnTo>
                <a:lnTo>
                  <a:pt x="3466441" y="448735"/>
                </a:lnTo>
                <a:lnTo>
                  <a:pt x="3466441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549361" y="4031859"/>
            <a:ext cx="1595120" cy="1111885"/>
          </a:xfrm>
          <a:custGeom>
            <a:avLst/>
            <a:gdLst/>
            <a:ahLst/>
            <a:cxnLst/>
            <a:rect l="l" t="t" r="r" b="b"/>
            <a:pathLst>
              <a:path w="1595120" h="1111885">
                <a:moveTo>
                  <a:pt x="1594638" y="0"/>
                </a:moveTo>
                <a:lnTo>
                  <a:pt x="0" y="1111639"/>
                </a:lnTo>
                <a:lnTo>
                  <a:pt x="41342" y="1111639"/>
                </a:lnTo>
                <a:lnTo>
                  <a:pt x="1594638" y="670501"/>
                </a:lnTo>
                <a:lnTo>
                  <a:pt x="1594638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ABE23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ABE2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95" y="301752"/>
            <a:ext cx="9138285" cy="4497705"/>
          </a:xfrm>
          <a:custGeom>
            <a:avLst/>
            <a:gdLst/>
            <a:ahLst/>
            <a:cxnLst/>
            <a:rect l="l" t="t" r="r" b="b"/>
            <a:pathLst>
              <a:path w="9138285" h="4497705">
                <a:moveTo>
                  <a:pt x="2298065" y="0"/>
                </a:moveTo>
                <a:lnTo>
                  <a:pt x="0" y="1206119"/>
                </a:lnTo>
                <a:lnTo>
                  <a:pt x="0" y="3501898"/>
                </a:lnTo>
                <a:lnTo>
                  <a:pt x="6737350" y="4497324"/>
                </a:lnTo>
                <a:lnTo>
                  <a:pt x="9137904" y="3232225"/>
                </a:lnTo>
                <a:lnTo>
                  <a:pt x="9137904" y="1668092"/>
                </a:lnTo>
                <a:lnTo>
                  <a:pt x="2298065" y="0"/>
                </a:lnTo>
                <a:close/>
              </a:path>
            </a:pathLst>
          </a:custGeom>
          <a:solidFill>
            <a:srgbClr val="004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754380"/>
            <a:ext cx="9138285" cy="3769360"/>
          </a:xfrm>
          <a:custGeom>
            <a:avLst/>
            <a:gdLst/>
            <a:ahLst/>
            <a:cxnLst/>
            <a:rect l="l" t="t" r="r" b="b"/>
            <a:pathLst>
              <a:path w="9138285" h="3769360">
                <a:moveTo>
                  <a:pt x="7243699" y="0"/>
                </a:moveTo>
                <a:lnTo>
                  <a:pt x="0" y="1384024"/>
                </a:lnTo>
                <a:lnTo>
                  <a:pt x="0" y="3188356"/>
                </a:lnTo>
                <a:lnTo>
                  <a:pt x="1767077" y="3768852"/>
                </a:lnTo>
                <a:lnTo>
                  <a:pt x="9137904" y="3055620"/>
                </a:lnTo>
                <a:lnTo>
                  <a:pt x="9137904" y="310261"/>
                </a:lnTo>
                <a:lnTo>
                  <a:pt x="7243699" y="0"/>
                </a:lnTo>
                <a:close/>
              </a:path>
            </a:pathLst>
          </a:custGeom>
          <a:solidFill>
            <a:srgbClr val="00AD9D">
              <a:alpha val="2666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351788"/>
            <a:ext cx="9144000" cy="2887345"/>
          </a:xfrm>
          <a:custGeom>
            <a:avLst/>
            <a:gdLst/>
            <a:ahLst/>
            <a:cxnLst/>
            <a:rect l="l" t="t" r="r" b="b"/>
            <a:pathLst>
              <a:path w="9144000" h="2887345">
                <a:moveTo>
                  <a:pt x="6025" y="0"/>
                </a:moveTo>
                <a:lnTo>
                  <a:pt x="0" y="2120011"/>
                </a:lnTo>
                <a:lnTo>
                  <a:pt x="9144000" y="2886957"/>
                </a:lnTo>
                <a:lnTo>
                  <a:pt x="9144000" y="111484"/>
                </a:lnTo>
                <a:lnTo>
                  <a:pt x="6025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ABE23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2460" y="980694"/>
            <a:ext cx="8879078" cy="2091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ABE23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118" y="2125726"/>
            <a:ext cx="8417763" cy="1854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004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5" y="301752"/>
            <a:ext cx="9138285" cy="4497705"/>
          </a:xfrm>
          <a:custGeom>
            <a:avLst/>
            <a:gdLst/>
            <a:ahLst/>
            <a:cxnLst/>
            <a:rect l="l" t="t" r="r" b="b"/>
            <a:pathLst>
              <a:path w="9138285" h="4497705">
                <a:moveTo>
                  <a:pt x="2298065" y="0"/>
                </a:moveTo>
                <a:lnTo>
                  <a:pt x="0" y="1206119"/>
                </a:lnTo>
                <a:lnTo>
                  <a:pt x="0" y="3501898"/>
                </a:lnTo>
                <a:lnTo>
                  <a:pt x="6737350" y="4497324"/>
                </a:lnTo>
                <a:lnTo>
                  <a:pt x="9137904" y="3232225"/>
                </a:lnTo>
                <a:lnTo>
                  <a:pt x="9137904" y="1668092"/>
                </a:lnTo>
                <a:lnTo>
                  <a:pt x="2298065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760476"/>
            <a:ext cx="9138285" cy="3769360"/>
          </a:xfrm>
          <a:custGeom>
            <a:avLst/>
            <a:gdLst/>
            <a:ahLst/>
            <a:cxnLst/>
            <a:rect l="l" t="t" r="r" b="b"/>
            <a:pathLst>
              <a:path w="9138285" h="3769360">
                <a:moveTo>
                  <a:pt x="7243699" y="0"/>
                </a:moveTo>
                <a:lnTo>
                  <a:pt x="0" y="1384024"/>
                </a:lnTo>
                <a:lnTo>
                  <a:pt x="0" y="3188356"/>
                </a:lnTo>
                <a:lnTo>
                  <a:pt x="1767077" y="3768852"/>
                </a:lnTo>
                <a:lnTo>
                  <a:pt x="9137904" y="3055620"/>
                </a:lnTo>
                <a:lnTo>
                  <a:pt x="9137904" y="310261"/>
                </a:lnTo>
                <a:lnTo>
                  <a:pt x="7243699" y="0"/>
                </a:lnTo>
                <a:close/>
              </a:path>
            </a:pathLst>
          </a:custGeom>
          <a:solidFill>
            <a:srgbClr val="00AD9D">
              <a:alpha val="2666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351788"/>
            <a:ext cx="9144000" cy="2887345"/>
          </a:xfrm>
          <a:custGeom>
            <a:avLst/>
            <a:gdLst/>
            <a:ahLst/>
            <a:cxnLst/>
            <a:rect l="l" t="t" r="r" b="b"/>
            <a:pathLst>
              <a:path w="9144000" h="2887345">
                <a:moveTo>
                  <a:pt x="6025" y="0"/>
                </a:moveTo>
                <a:lnTo>
                  <a:pt x="0" y="2120011"/>
                </a:lnTo>
                <a:lnTo>
                  <a:pt x="9144000" y="2886957"/>
                </a:lnTo>
                <a:lnTo>
                  <a:pt x="9144000" y="111484"/>
                </a:lnTo>
                <a:lnTo>
                  <a:pt x="6025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25955" y="2533345"/>
            <a:ext cx="6113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0" dirty="0">
                <a:solidFill>
                  <a:srgbClr val="FFFFFF"/>
                </a:solidFill>
                <a:latin typeface="Lucida Sans"/>
                <a:cs typeface="Lucida Sans"/>
              </a:rPr>
              <a:t>¡¡¡Armotor</a:t>
            </a:r>
            <a:r>
              <a:rPr sz="2800" b="1" spc="-1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b="1" spc="5" dirty="0">
                <a:solidFill>
                  <a:srgbClr val="FFFFFF"/>
                </a:solidFill>
                <a:latin typeface="Lucida Sans"/>
                <a:cs typeface="Lucida Sans"/>
              </a:rPr>
              <a:t>le</a:t>
            </a:r>
            <a:r>
              <a:rPr sz="2800" b="1" spc="-2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b="1" spc="-75" dirty="0">
                <a:solidFill>
                  <a:srgbClr val="FFFFFF"/>
                </a:solidFill>
                <a:latin typeface="Lucida Sans"/>
                <a:cs typeface="Lucida Sans"/>
              </a:rPr>
              <a:t>pone</a:t>
            </a:r>
            <a:r>
              <a:rPr sz="2800" b="1" spc="-2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b="1" spc="-114" dirty="0">
                <a:solidFill>
                  <a:srgbClr val="FFFFFF"/>
                </a:solidFill>
                <a:latin typeface="Lucida Sans"/>
                <a:cs typeface="Lucida Sans"/>
              </a:rPr>
              <a:t>motor</a:t>
            </a:r>
            <a:r>
              <a:rPr sz="2800" b="1" spc="-19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b="1" spc="-4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2800" b="1" spc="-21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b="1" spc="-85" dirty="0">
                <a:solidFill>
                  <a:srgbClr val="FFFFFF"/>
                </a:solidFill>
                <a:latin typeface="Lucida Sans"/>
                <a:cs typeface="Lucida Sans"/>
              </a:rPr>
              <a:t>tu</a:t>
            </a:r>
            <a:r>
              <a:rPr sz="2800" b="1" spc="-2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b="1" spc="5" dirty="0">
                <a:solidFill>
                  <a:srgbClr val="FFFFFF"/>
                </a:solidFill>
                <a:latin typeface="Lucida Sans"/>
                <a:cs typeface="Lucida Sans"/>
              </a:rPr>
              <a:t>vida¡¡¡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16251" y="1527047"/>
            <a:ext cx="4992624" cy="1159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207635" cy="982980"/>
          </a:xfrm>
          <a:custGeom>
            <a:avLst/>
            <a:gdLst/>
            <a:ahLst/>
            <a:cxnLst/>
            <a:rect l="l" t="t" r="r" b="b"/>
            <a:pathLst>
              <a:path w="5207635" h="982980">
                <a:moveTo>
                  <a:pt x="5207508" y="0"/>
                </a:moveTo>
                <a:lnTo>
                  <a:pt x="0" y="0"/>
                </a:lnTo>
                <a:lnTo>
                  <a:pt x="0" y="982404"/>
                </a:lnTo>
                <a:lnTo>
                  <a:pt x="5207508" y="0"/>
                </a:lnTo>
                <a:close/>
              </a:path>
            </a:pathLst>
          </a:custGeom>
          <a:solidFill>
            <a:srgbClr val="004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4439920" cy="1085215"/>
          </a:xfrm>
          <a:custGeom>
            <a:avLst/>
            <a:gdLst/>
            <a:ahLst/>
            <a:cxnLst/>
            <a:rect l="l" t="t" r="r" b="b"/>
            <a:pathLst>
              <a:path w="4439920" h="1085215">
                <a:moveTo>
                  <a:pt x="4439412" y="0"/>
                </a:moveTo>
                <a:lnTo>
                  <a:pt x="0" y="343317"/>
                </a:lnTo>
                <a:lnTo>
                  <a:pt x="0" y="629993"/>
                </a:lnTo>
                <a:lnTo>
                  <a:pt x="3366642" y="1085088"/>
                </a:lnTo>
                <a:lnTo>
                  <a:pt x="4439412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89875" y="4745735"/>
            <a:ext cx="2530475" cy="398145"/>
          </a:xfrm>
          <a:custGeom>
            <a:avLst/>
            <a:gdLst/>
            <a:ahLst/>
            <a:cxnLst/>
            <a:rect l="l" t="t" r="r" b="b"/>
            <a:pathLst>
              <a:path w="2530475" h="398145">
                <a:moveTo>
                  <a:pt x="1954659" y="0"/>
                </a:moveTo>
                <a:lnTo>
                  <a:pt x="0" y="397762"/>
                </a:lnTo>
                <a:lnTo>
                  <a:pt x="2530256" y="397762"/>
                </a:lnTo>
                <a:lnTo>
                  <a:pt x="1954659" y="0"/>
                </a:lnTo>
                <a:close/>
              </a:path>
            </a:pathLst>
          </a:custGeom>
          <a:solidFill>
            <a:srgbClr val="004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32172" y="4771051"/>
            <a:ext cx="1711960" cy="372745"/>
          </a:xfrm>
          <a:custGeom>
            <a:avLst/>
            <a:gdLst/>
            <a:ahLst/>
            <a:cxnLst/>
            <a:rect l="l" t="t" r="r" b="b"/>
            <a:pathLst>
              <a:path w="1711959" h="372745">
                <a:moveTo>
                  <a:pt x="1711827" y="0"/>
                </a:moveTo>
                <a:lnTo>
                  <a:pt x="0" y="372447"/>
                </a:lnTo>
                <a:lnTo>
                  <a:pt x="1711827" y="372447"/>
                </a:lnTo>
                <a:lnTo>
                  <a:pt x="1711827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57767" y="4222567"/>
            <a:ext cx="786765" cy="921385"/>
          </a:xfrm>
          <a:custGeom>
            <a:avLst/>
            <a:gdLst/>
            <a:ahLst/>
            <a:cxnLst/>
            <a:rect l="l" t="t" r="r" b="b"/>
            <a:pathLst>
              <a:path w="786765" h="921385">
                <a:moveTo>
                  <a:pt x="786232" y="0"/>
                </a:moveTo>
                <a:lnTo>
                  <a:pt x="0" y="920931"/>
                </a:lnTo>
                <a:lnTo>
                  <a:pt x="24604" y="920931"/>
                </a:lnTo>
                <a:lnTo>
                  <a:pt x="786232" y="557479"/>
                </a:lnTo>
                <a:lnTo>
                  <a:pt x="786232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9499" y="0"/>
            <a:ext cx="4110990" cy="939165"/>
          </a:xfrm>
          <a:custGeom>
            <a:avLst/>
            <a:gdLst/>
            <a:ahLst/>
            <a:cxnLst/>
            <a:rect l="l" t="t" r="r" b="b"/>
            <a:pathLst>
              <a:path w="4110990" h="939165">
                <a:moveTo>
                  <a:pt x="4110673" y="0"/>
                </a:moveTo>
                <a:lnTo>
                  <a:pt x="0" y="0"/>
                </a:lnTo>
                <a:lnTo>
                  <a:pt x="3309426" y="938784"/>
                </a:lnTo>
                <a:lnTo>
                  <a:pt x="4110673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067557" y="1403730"/>
            <a:ext cx="298069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160" dirty="0">
                <a:latin typeface="Lucida Sans"/>
                <a:cs typeface="Lucida Sans"/>
              </a:rPr>
              <a:t>MISIÓ</a:t>
            </a:r>
            <a:r>
              <a:rPr sz="6000" b="1" spc="-195" dirty="0">
                <a:latin typeface="Lucida Sans"/>
                <a:cs typeface="Lucida Sans"/>
              </a:rPr>
              <a:t>N</a:t>
            </a:r>
            <a:r>
              <a:rPr sz="6000" b="1" spc="355" dirty="0">
                <a:latin typeface="Lucida Sans"/>
                <a:cs typeface="Lucida Sans"/>
              </a:rPr>
              <a:t>!</a:t>
            </a:r>
            <a:endParaRPr sz="600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67557" y="2615564"/>
            <a:ext cx="519366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40" dirty="0">
                <a:solidFill>
                  <a:srgbClr val="004B52"/>
                </a:solidFill>
                <a:latin typeface="Arial"/>
                <a:cs typeface="Arial"/>
              </a:rPr>
              <a:t>Entregamos </a:t>
            </a:r>
            <a:r>
              <a:rPr sz="2400" spc="70" dirty="0">
                <a:solidFill>
                  <a:srgbClr val="004B52"/>
                </a:solidFill>
                <a:latin typeface="Arial"/>
                <a:cs typeface="Arial"/>
              </a:rPr>
              <a:t>nuestro </a:t>
            </a:r>
            <a:r>
              <a:rPr sz="2400" spc="20" dirty="0">
                <a:solidFill>
                  <a:srgbClr val="004B52"/>
                </a:solidFill>
                <a:latin typeface="Arial"/>
                <a:cs typeface="Arial"/>
              </a:rPr>
              <a:t>corazón </a:t>
            </a:r>
            <a:r>
              <a:rPr sz="2400" spc="55" dirty="0">
                <a:solidFill>
                  <a:srgbClr val="004B52"/>
                </a:solidFill>
                <a:latin typeface="Arial"/>
                <a:cs typeface="Arial"/>
              </a:rPr>
              <a:t>para  </a:t>
            </a:r>
            <a:r>
              <a:rPr sz="2400" spc="75" dirty="0">
                <a:solidFill>
                  <a:srgbClr val="004B52"/>
                </a:solidFill>
                <a:latin typeface="Arial"/>
                <a:cs typeface="Arial"/>
              </a:rPr>
              <a:t>prestar </a:t>
            </a:r>
            <a:r>
              <a:rPr sz="2400" spc="110" dirty="0">
                <a:solidFill>
                  <a:srgbClr val="004B52"/>
                </a:solidFill>
                <a:latin typeface="Arial"/>
                <a:cs typeface="Arial"/>
              </a:rPr>
              <a:t>un </a:t>
            </a:r>
            <a:r>
              <a:rPr sz="2400" spc="55" dirty="0">
                <a:solidFill>
                  <a:srgbClr val="004B52"/>
                </a:solidFill>
                <a:latin typeface="Arial"/>
                <a:cs typeface="Arial"/>
              </a:rPr>
              <a:t>servicio </a:t>
            </a:r>
            <a:r>
              <a:rPr sz="2400" spc="40" dirty="0">
                <a:solidFill>
                  <a:srgbClr val="004B52"/>
                </a:solidFill>
                <a:latin typeface="Arial"/>
                <a:cs typeface="Arial"/>
              </a:rPr>
              <a:t>con vocación </a:t>
            </a:r>
            <a:r>
              <a:rPr sz="2400" spc="-40" dirty="0">
                <a:solidFill>
                  <a:srgbClr val="004B52"/>
                </a:solidFill>
                <a:latin typeface="Arial"/>
                <a:cs typeface="Arial"/>
              </a:rPr>
              <a:t>y  </a:t>
            </a:r>
            <a:r>
              <a:rPr sz="2400" spc="85" dirty="0">
                <a:solidFill>
                  <a:srgbClr val="004B52"/>
                </a:solidFill>
                <a:latin typeface="Arial"/>
                <a:cs typeface="Arial"/>
              </a:rPr>
              <a:t>talento </a:t>
            </a:r>
            <a:r>
              <a:rPr sz="2400" spc="55" dirty="0">
                <a:solidFill>
                  <a:srgbClr val="004B52"/>
                </a:solidFill>
                <a:latin typeface="Arial"/>
                <a:cs typeface="Arial"/>
              </a:rPr>
              <a:t>para llevarte </a:t>
            </a:r>
            <a:r>
              <a:rPr sz="2400" spc="30" dirty="0">
                <a:solidFill>
                  <a:srgbClr val="004B52"/>
                </a:solidFill>
                <a:latin typeface="Arial"/>
                <a:cs typeface="Arial"/>
              </a:rPr>
              <a:t>donde </a:t>
            </a:r>
            <a:r>
              <a:rPr sz="2400" spc="65" dirty="0">
                <a:solidFill>
                  <a:srgbClr val="004B52"/>
                </a:solidFill>
                <a:latin typeface="Arial"/>
                <a:cs typeface="Arial"/>
              </a:rPr>
              <a:t>siempre  </a:t>
            </a:r>
            <a:r>
              <a:rPr sz="2400" spc="60" dirty="0">
                <a:solidFill>
                  <a:srgbClr val="004B52"/>
                </a:solidFill>
                <a:latin typeface="Arial"/>
                <a:cs typeface="Arial"/>
              </a:rPr>
              <a:t>has</a:t>
            </a:r>
            <a:r>
              <a:rPr sz="2400" spc="-100" dirty="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35" dirty="0">
                <a:solidFill>
                  <a:srgbClr val="004B52"/>
                </a:solidFill>
                <a:latin typeface="Arial"/>
                <a:cs typeface="Arial"/>
              </a:rPr>
              <a:t>soñado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2023" y="2022348"/>
            <a:ext cx="2286000" cy="1472565"/>
          </a:xfrm>
          <a:custGeom>
            <a:avLst/>
            <a:gdLst/>
            <a:ahLst/>
            <a:cxnLst/>
            <a:rect l="l" t="t" r="r" b="b"/>
            <a:pathLst>
              <a:path w="2286000" h="1472564">
                <a:moveTo>
                  <a:pt x="2232914" y="0"/>
                </a:moveTo>
                <a:lnTo>
                  <a:pt x="53035" y="0"/>
                </a:lnTo>
                <a:lnTo>
                  <a:pt x="39751" y="3428"/>
                </a:lnTo>
                <a:lnTo>
                  <a:pt x="9906" y="30225"/>
                </a:lnTo>
                <a:lnTo>
                  <a:pt x="0" y="53847"/>
                </a:lnTo>
                <a:lnTo>
                  <a:pt x="0" y="1418335"/>
                </a:lnTo>
                <a:lnTo>
                  <a:pt x="26593" y="1458721"/>
                </a:lnTo>
                <a:lnTo>
                  <a:pt x="66332" y="1472183"/>
                </a:lnTo>
                <a:lnTo>
                  <a:pt x="2219833" y="1472183"/>
                </a:lnTo>
                <a:lnTo>
                  <a:pt x="2232914" y="1468754"/>
                </a:lnTo>
                <a:lnTo>
                  <a:pt x="2246249" y="1465452"/>
                </a:lnTo>
                <a:lnTo>
                  <a:pt x="2259584" y="1458721"/>
                </a:lnTo>
                <a:lnTo>
                  <a:pt x="2269490" y="1451990"/>
                </a:lnTo>
                <a:lnTo>
                  <a:pt x="2282698" y="1431925"/>
                </a:lnTo>
                <a:lnTo>
                  <a:pt x="2286000" y="1418335"/>
                </a:lnTo>
                <a:lnTo>
                  <a:pt x="2286000" y="1404874"/>
                </a:lnTo>
                <a:lnTo>
                  <a:pt x="66332" y="1404874"/>
                </a:lnTo>
                <a:lnTo>
                  <a:pt x="66332" y="67309"/>
                </a:lnTo>
                <a:lnTo>
                  <a:pt x="2286000" y="67309"/>
                </a:lnTo>
                <a:lnTo>
                  <a:pt x="2286000" y="53847"/>
                </a:lnTo>
                <a:lnTo>
                  <a:pt x="2282698" y="40258"/>
                </a:lnTo>
                <a:lnTo>
                  <a:pt x="2269490" y="20193"/>
                </a:lnTo>
                <a:lnTo>
                  <a:pt x="2259584" y="10159"/>
                </a:lnTo>
                <a:lnTo>
                  <a:pt x="2246249" y="3428"/>
                </a:lnTo>
                <a:lnTo>
                  <a:pt x="2232914" y="0"/>
                </a:lnTo>
                <a:close/>
              </a:path>
              <a:path w="2286000" h="1472564">
                <a:moveTo>
                  <a:pt x="2286000" y="67309"/>
                </a:moveTo>
                <a:lnTo>
                  <a:pt x="2219833" y="67309"/>
                </a:lnTo>
                <a:lnTo>
                  <a:pt x="2219833" y="1404874"/>
                </a:lnTo>
                <a:lnTo>
                  <a:pt x="2286000" y="1404874"/>
                </a:lnTo>
                <a:lnTo>
                  <a:pt x="2286000" y="67309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68107" y="1815083"/>
            <a:ext cx="132448" cy="140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8779" y="3561588"/>
            <a:ext cx="332105" cy="451484"/>
          </a:xfrm>
          <a:custGeom>
            <a:avLst/>
            <a:gdLst/>
            <a:ahLst/>
            <a:cxnLst/>
            <a:rect l="l" t="t" r="r" b="b"/>
            <a:pathLst>
              <a:path w="332105" h="451485">
                <a:moveTo>
                  <a:pt x="331952" y="0"/>
                </a:moveTo>
                <a:lnTo>
                  <a:pt x="182562" y="0"/>
                </a:lnTo>
                <a:lnTo>
                  <a:pt x="6654" y="353517"/>
                </a:lnTo>
                <a:lnTo>
                  <a:pt x="3263" y="363588"/>
                </a:lnTo>
                <a:lnTo>
                  <a:pt x="0" y="377088"/>
                </a:lnTo>
                <a:lnTo>
                  <a:pt x="0" y="390461"/>
                </a:lnTo>
                <a:lnTo>
                  <a:pt x="3263" y="403961"/>
                </a:lnTo>
                <a:lnTo>
                  <a:pt x="9918" y="414032"/>
                </a:lnTo>
                <a:lnTo>
                  <a:pt x="16586" y="427532"/>
                </a:lnTo>
                <a:lnTo>
                  <a:pt x="26504" y="434289"/>
                </a:lnTo>
                <a:lnTo>
                  <a:pt x="36423" y="444347"/>
                </a:lnTo>
                <a:lnTo>
                  <a:pt x="53149" y="447662"/>
                </a:lnTo>
                <a:lnTo>
                  <a:pt x="66332" y="451103"/>
                </a:lnTo>
                <a:lnTo>
                  <a:pt x="86321" y="447662"/>
                </a:lnTo>
                <a:lnTo>
                  <a:pt x="102895" y="441045"/>
                </a:lnTo>
                <a:lnTo>
                  <a:pt x="116217" y="427532"/>
                </a:lnTo>
                <a:lnTo>
                  <a:pt x="126149" y="414032"/>
                </a:lnTo>
                <a:lnTo>
                  <a:pt x="331952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87651" y="3561588"/>
            <a:ext cx="332105" cy="451484"/>
          </a:xfrm>
          <a:custGeom>
            <a:avLst/>
            <a:gdLst/>
            <a:ahLst/>
            <a:cxnLst/>
            <a:rect l="l" t="t" r="r" b="b"/>
            <a:pathLst>
              <a:path w="332105" h="451485">
                <a:moveTo>
                  <a:pt x="149479" y="0"/>
                </a:moveTo>
                <a:lnTo>
                  <a:pt x="0" y="0"/>
                </a:lnTo>
                <a:lnTo>
                  <a:pt x="205867" y="414032"/>
                </a:lnTo>
                <a:lnTo>
                  <a:pt x="215900" y="427532"/>
                </a:lnTo>
                <a:lnTo>
                  <a:pt x="229108" y="441045"/>
                </a:lnTo>
                <a:lnTo>
                  <a:pt x="245745" y="447662"/>
                </a:lnTo>
                <a:lnTo>
                  <a:pt x="265684" y="451103"/>
                </a:lnTo>
                <a:lnTo>
                  <a:pt x="279019" y="447662"/>
                </a:lnTo>
                <a:lnTo>
                  <a:pt x="295656" y="444347"/>
                </a:lnTo>
                <a:lnTo>
                  <a:pt x="305562" y="434289"/>
                </a:lnTo>
                <a:lnTo>
                  <a:pt x="315468" y="427532"/>
                </a:lnTo>
                <a:lnTo>
                  <a:pt x="322199" y="414032"/>
                </a:lnTo>
                <a:lnTo>
                  <a:pt x="328803" y="403961"/>
                </a:lnTo>
                <a:lnTo>
                  <a:pt x="332105" y="390461"/>
                </a:lnTo>
                <a:lnTo>
                  <a:pt x="332105" y="377088"/>
                </a:lnTo>
                <a:lnTo>
                  <a:pt x="328803" y="363588"/>
                </a:lnTo>
                <a:lnTo>
                  <a:pt x="325374" y="353517"/>
                </a:lnTo>
                <a:lnTo>
                  <a:pt x="149479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24611" y="2156460"/>
            <a:ext cx="2021205" cy="1203960"/>
          </a:xfrm>
          <a:custGeom>
            <a:avLst/>
            <a:gdLst/>
            <a:ahLst/>
            <a:cxnLst/>
            <a:rect l="l" t="t" r="r" b="b"/>
            <a:pathLst>
              <a:path w="2021205" h="1203960">
                <a:moveTo>
                  <a:pt x="2020696" y="0"/>
                </a:moveTo>
                <a:lnTo>
                  <a:pt x="0" y="0"/>
                </a:lnTo>
                <a:lnTo>
                  <a:pt x="0" y="1203959"/>
                </a:lnTo>
                <a:lnTo>
                  <a:pt x="2020696" y="1203959"/>
                </a:lnTo>
                <a:lnTo>
                  <a:pt x="2020696" y="1069466"/>
                </a:lnTo>
                <a:lnTo>
                  <a:pt x="314667" y="1069466"/>
                </a:lnTo>
                <a:lnTo>
                  <a:pt x="304774" y="1066038"/>
                </a:lnTo>
                <a:lnTo>
                  <a:pt x="291477" y="1059433"/>
                </a:lnTo>
                <a:lnTo>
                  <a:pt x="281571" y="1049146"/>
                </a:lnTo>
                <a:lnTo>
                  <a:pt x="271678" y="1039113"/>
                </a:lnTo>
                <a:lnTo>
                  <a:pt x="268287" y="1029081"/>
                </a:lnTo>
                <a:lnTo>
                  <a:pt x="261645" y="1015619"/>
                </a:lnTo>
                <a:lnTo>
                  <a:pt x="261645" y="991996"/>
                </a:lnTo>
                <a:lnTo>
                  <a:pt x="268287" y="978534"/>
                </a:lnTo>
                <a:lnTo>
                  <a:pt x="271678" y="965200"/>
                </a:lnTo>
                <a:lnTo>
                  <a:pt x="281571" y="955039"/>
                </a:lnTo>
                <a:lnTo>
                  <a:pt x="679119" y="551560"/>
                </a:lnTo>
                <a:lnTo>
                  <a:pt x="698931" y="538098"/>
                </a:lnTo>
                <a:lnTo>
                  <a:pt x="712216" y="534796"/>
                </a:lnTo>
                <a:lnTo>
                  <a:pt x="1320186" y="534796"/>
                </a:lnTo>
                <a:lnTo>
                  <a:pt x="1536954" y="316102"/>
                </a:lnTo>
                <a:lnTo>
                  <a:pt x="1384681" y="316102"/>
                </a:lnTo>
                <a:lnTo>
                  <a:pt x="1371345" y="312800"/>
                </a:lnTo>
                <a:lnTo>
                  <a:pt x="1335024" y="296037"/>
                </a:lnTo>
                <a:lnTo>
                  <a:pt x="1318387" y="262254"/>
                </a:lnTo>
                <a:lnTo>
                  <a:pt x="1318387" y="235457"/>
                </a:lnTo>
                <a:lnTo>
                  <a:pt x="1335024" y="198373"/>
                </a:lnTo>
                <a:lnTo>
                  <a:pt x="1371345" y="181609"/>
                </a:lnTo>
                <a:lnTo>
                  <a:pt x="2020696" y="181609"/>
                </a:lnTo>
                <a:lnTo>
                  <a:pt x="2020696" y="0"/>
                </a:lnTo>
                <a:close/>
              </a:path>
              <a:path w="2021205" h="1203960">
                <a:moveTo>
                  <a:pt x="725512" y="696213"/>
                </a:moveTo>
                <a:lnTo>
                  <a:pt x="374357" y="1049146"/>
                </a:lnTo>
                <a:lnTo>
                  <a:pt x="364451" y="1059433"/>
                </a:lnTo>
                <a:lnTo>
                  <a:pt x="354418" y="1066038"/>
                </a:lnTo>
                <a:lnTo>
                  <a:pt x="341261" y="1069466"/>
                </a:lnTo>
                <a:lnTo>
                  <a:pt x="2020696" y="1069466"/>
                </a:lnTo>
                <a:lnTo>
                  <a:pt x="2020696" y="985265"/>
                </a:lnTo>
                <a:lnTo>
                  <a:pt x="1036828" y="985265"/>
                </a:lnTo>
                <a:lnTo>
                  <a:pt x="1010285" y="978534"/>
                </a:lnTo>
                <a:lnTo>
                  <a:pt x="990600" y="965200"/>
                </a:lnTo>
                <a:lnTo>
                  <a:pt x="725512" y="696213"/>
                </a:lnTo>
                <a:close/>
              </a:path>
              <a:path w="2021205" h="1203960">
                <a:moveTo>
                  <a:pt x="1626489" y="413638"/>
                </a:moveTo>
                <a:lnTo>
                  <a:pt x="1083183" y="965200"/>
                </a:lnTo>
                <a:lnTo>
                  <a:pt x="1036828" y="985265"/>
                </a:lnTo>
                <a:lnTo>
                  <a:pt x="2020696" y="985265"/>
                </a:lnTo>
                <a:lnTo>
                  <a:pt x="2020696" y="628776"/>
                </a:lnTo>
                <a:lnTo>
                  <a:pt x="1692783" y="628776"/>
                </a:lnTo>
                <a:lnTo>
                  <a:pt x="1666239" y="622172"/>
                </a:lnTo>
                <a:lnTo>
                  <a:pt x="1646301" y="608710"/>
                </a:lnTo>
                <a:lnTo>
                  <a:pt x="1636395" y="598677"/>
                </a:lnTo>
                <a:lnTo>
                  <a:pt x="1633220" y="588517"/>
                </a:lnTo>
                <a:lnTo>
                  <a:pt x="1626489" y="575182"/>
                </a:lnTo>
                <a:lnTo>
                  <a:pt x="1626489" y="413638"/>
                </a:lnTo>
                <a:close/>
              </a:path>
              <a:path w="2021205" h="1203960">
                <a:moveTo>
                  <a:pt x="1320186" y="534796"/>
                </a:moveTo>
                <a:lnTo>
                  <a:pt x="738670" y="534796"/>
                </a:lnTo>
                <a:lnTo>
                  <a:pt x="748703" y="538098"/>
                </a:lnTo>
                <a:lnTo>
                  <a:pt x="761860" y="544829"/>
                </a:lnTo>
                <a:lnTo>
                  <a:pt x="771893" y="551560"/>
                </a:lnTo>
                <a:lnTo>
                  <a:pt x="1036828" y="820673"/>
                </a:lnTo>
                <a:lnTo>
                  <a:pt x="1320186" y="534796"/>
                </a:lnTo>
                <a:close/>
              </a:path>
              <a:path w="2021205" h="1203960">
                <a:moveTo>
                  <a:pt x="2020696" y="181609"/>
                </a:moveTo>
                <a:lnTo>
                  <a:pt x="1705990" y="181609"/>
                </a:lnTo>
                <a:lnTo>
                  <a:pt x="1719326" y="185038"/>
                </a:lnTo>
                <a:lnTo>
                  <a:pt x="1729232" y="191642"/>
                </a:lnTo>
                <a:lnTo>
                  <a:pt x="1739138" y="198373"/>
                </a:lnTo>
                <a:lnTo>
                  <a:pt x="1749044" y="208660"/>
                </a:lnTo>
                <a:lnTo>
                  <a:pt x="1752345" y="221995"/>
                </a:lnTo>
                <a:lnTo>
                  <a:pt x="1759077" y="235457"/>
                </a:lnTo>
                <a:lnTo>
                  <a:pt x="1759077" y="575182"/>
                </a:lnTo>
                <a:lnTo>
                  <a:pt x="1752345" y="588517"/>
                </a:lnTo>
                <a:lnTo>
                  <a:pt x="1749044" y="598677"/>
                </a:lnTo>
                <a:lnTo>
                  <a:pt x="1739138" y="608710"/>
                </a:lnTo>
                <a:lnTo>
                  <a:pt x="1719326" y="622172"/>
                </a:lnTo>
                <a:lnTo>
                  <a:pt x="1692783" y="628776"/>
                </a:lnTo>
                <a:lnTo>
                  <a:pt x="2020696" y="628776"/>
                </a:lnTo>
                <a:lnTo>
                  <a:pt x="2020696" y="181609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85900" y="1261872"/>
            <a:ext cx="1323340" cy="1160145"/>
          </a:xfrm>
          <a:custGeom>
            <a:avLst/>
            <a:gdLst/>
            <a:ahLst/>
            <a:cxnLst/>
            <a:rect l="l" t="t" r="r" b="b"/>
            <a:pathLst>
              <a:path w="1323339" h="1160145">
                <a:moveTo>
                  <a:pt x="367538" y="0"/>
                </a:moveTo>
                <a:lnTo>
                  <a:pt x="340360" y="0"/>
                </a:lnTo>
                <a:lnTo>
                  <a:pt x="305562" y="1904"/>
                </a:lnTo>
                <a:lnTo>
                  <a:pt x="239902" y="15112"/>
                </a:lnTo>
                <a:lnTo>
                  <a:pt x="177926" y="39624"/>
                </a:lnTo>
                <a:lnTo>
                  <a:pt x="123825" y="75564"/>
                </a:lnTo>
                <a:lnTo>
                  <a:pt x="77343" y="120903"/>
                </a:lnTo>
                <a:lnTo>
                  <a:pt x="40640" y="173736"/>
                </a:lnTo>
                <a:lnTo>
                  <a:pt x="15493" y="232282"/>
                </a:lnTo>
                <a:lnTo>
                  <a:pt x="2031" y="298450"/>
                </a:lnTo>
                <a:lnTo>
                  <a:pt x="0" y="332486"/>
                </a:lnTo>
                <a:lnTo>
                  <a:pt x="0" y="355091"/>
                </a:lnTo>
                <a:lnTo>
                  <a:pt x="9652" y="421258"/>
                </a:lnTo>
                <a:lnTo>
                  <a:pt x="19431" y="464565"/>
                </a:lnTo>
                <a:lnTo>
                  <a:pt x="34797" y="506222"/>
                </a:lnTo>
                <a:lnTo>
                  <a:pt x="52324" y="545845"/>
                </a:lnTo>
                <a:lnTo>
                  <a:pt x="73533" y="583691"/>
                </a:lnTo>
                <a:lnTo>
                  <a:pt x="94741" y="619505"/>
                </a:lnTo>
                <a:lnTo>
                  <a:pt x="120015" y="655446"/>
                </a:lnTo>
                <a:lnTo>
                  <a:pt x="146938" y="689482"/>
                </a:lnTo>
                <a:lnTo>
                  <a:pt x="173989" y="721486"/>
                </a:lnTo>
                <a:lnTo>
                  <a:pt x="203073" y="753617"/>
                </a:lnTo>
                <a:lnTo>
                  <a:pt x="232029" y="783844"/>
                </a:lnTo>
                <a:lnTo>
                  <a:pt x="288163" y="840485"/>
                </a:lnTo>
                <a:lnTo>
                  <a:pt x="340360" y="891539"/>
                </a:lnTo>
                <a:lnTo>
                  <a:pt x="384937" y="933069"/>
                </a:lnTo>
                <a:lnTo>
                  <a:pt x="435229" y="976502"/>
                </a:lnTo>
                <a:lnTo>
                  <a:pt x="541527" y="1065276"/>
                </a:lnTo>
                <a:lnTo>
                  <a:pt x="626618" y="1133220"/>
                </a:lnTo>
                <a:lnTo>
                  <a:pt x="661416" y="1159636"/>
                </a:lnTo>
                <a:lnTo>
                  <a:pt x="696213" y="1133220"/>
                </a:lnTo>
                <a:lnTo>
                  <a:pt x="779399" y="1067180"/>
                </a:lnTo>
                <a:lnTo>
                  <a:pt x="885698" y="978280"/>
                </a:lnTo>
                <a:lnTo>
                  <a:pt x="935989" y="934973"/>
                </a:lnTo>
                <a:lnTo>
                  <a:pt x="982472" y="891539"/>
                </a:lnTo>
                <a:lnTo>
                  <a:pt x="1034669" y="840485"/>
                </a:lnTo>
                <a:lnTo>
                  <a:pt x="1090802" y="783844"/>
                </a:lnTo>
                <a:lnTo>
                  <a:pt x="1119758" y="753617"/>
                </a:lnTo>
                <a:lnTo>
                  <a:pt x="1148842" y="721486"/>
                </a:lnTo>
                <a:lnTo>
                  <a:pt x="1175893" y="689482"/>
                </a:lnTo>
                <a:lnTo>
                  <a:pt x="1202817" y="655446"/>
                </a:lnTo>
                <a:lnTo>
                  <a:pt x="1228089" y="619505"/>
                </a:lnTo>
                <a:lnTo>
                  <a:pt x="1249299" y="583691"/>
                </a:lnTo>
                <a:lnTo>
                  <a:pt x="1270508" y="545845"/>
                </a:lnTo>
                <a:lnTo>
                  <a:pt x="1288033" y="506222"/>
                </a:lnTo>
                <a:lnTo>
                  <a:pt x="1303401" y="464565"/>
                </a:lnTo>
                <a:lnTo>
                  <a:pt x="1313180" y="421258"/>
                </a:lnTo>
                <a:lnTo>
                  <a:pt x="1320800" y="377825"/>
                </a:lnTo>
                <a:lnTo>
                  <a:pt x="1322832" y="355091"/>
                </a:lnTo>
                <a:lnTo>
                  <a:pt x="1322832" y="332486"/>
                </a:lnTo>
                <a:lnTo>
                  <a:pt x="1315085" y="264540"/>
                </a:lnTo>
                <a:lnTo>
                  <a:pt x="1302998" y="220979"/>
                </a:lnTo>
                <a:lnTo>
                  <a:pt x="661416" y="220979"/>
                </a:lnTo>
                <a:lnTo>
                  <a:pt x="651763" y="198374"/>
                </a:lnTo>
                <a:lnTo>
                  <a:pt x="626618" y="153035"/>
                </a:lnTo>
                <a:lnTo>
                  <a:pt x="578231" y="94361"/>
                </a:lnTo>
                <a:lnTo>
                  <a:pt x="539495" y="62356"/>
                </a:lnTo>
                <a:lnTo>
                  <a:pt x="471931" y="24637"/>
                </a:lnTo>
                <a:lnTo>
                  <a:pt x="421639" y="9398"/>
                </a:lnTo>
                <a:lnTo>
                  <a:pt x="394588" y="3810"/>
                </a:lnTo>
                <a:lnTo>
                  <a:pt x="367538" y="0"/>
                </a:lnTo>
                <a:close/>
              </a:path>
              <a:path w="1323339" h="1160145">
                <a:moveTo>
                  <a:pt x="982472" y="0"/>
                </a:moveTo>
                <a:lnTo>
                  <a:pt x="955294" y="0"/>
                </a:lnTo>
                <a:lnTo>
                  <a:pt x="928243" y="3810"/>
                </a:lnTo>
                <a:lnTo>
                  <a:pt x="876045" y="15112"/>
                </a:lnTo>
                <a:lnTo>
                  <a:pt x="804544" y="47243"/>
                </a:lnTo>
                <a:lnTo>
                  <a:pt x="763905" y="77469"/>
                </a:lnTo>
                <a:lnTo>
                  <a:pt x="709802" y="132206"/>
                </a:lnTo>
                <a:lnTo>
                  <a:pt x="682751" y="175640"/>
                </a:lnTo>
                <a:lnTo>
                  <a:pt x="661416" y="220979"/>
                </a:lnTo>
                <a:lnTo>
                  <a:pt x="1302998" y="220979"/>
                </a:lnTo>
                <a:lnTo>
                  <a:pt x="1282192" y="173736"/>
                </a:lnTo>
                <a:lnTo>
                  <a:pt x="1245489" y="120903"/>
                </a:lnTo>
                <a:lnTo>
                  <a:pt x="1199007" y="75564"/>
                </a:lnTo>
                <a:lnTo>
                  <a:pt x="1144905" y="39624"/>
                </a:lnTo>
                <a:lnTo>
                  <a:pt x="1082929" y="15112"/>
                </a:lnTo>
                <a:lnTo>
                  <a:pt x="1017269" y="1904"/>
                </a:lnTo>
                <a:lnTo>
                  <a:pt x="982472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80388" y="1624583"/>
            <a:ext cx="1152144" cy="266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207635" cy="982980"/>
          </a:xfrm>
          <a:custGeom>
            <a:avLst/>
            <a:gdLst/>
            <a:ahLst/>
            <a:cxnLst/>
            <a:rect l="l" t="t" r="r" b="b"/>
            <a:pathLst>
              <a:path w="5207635" h="982980">
                <a:moveTo>
                  <a:pt x="5207508" y="0"/>
                </a:moveTo>
                <a:lnTo>
                  <a:pt x="0" y="0"/>
                </a:lnTo>
                <a:lnTo>
                  <a:pt x="0" y="982404"/>
                </a:lnTo>
                <a:lnTo>
                  <a:pt x="5207508" y="0"/>
                </a:lnTo>
                <a:close/>
              </a:path>
            </a:pathLst>
          </a:custGeom>
          <a:solidFill>
            <a:srgbClr val="004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4439920" cy="1085215"/>
          </a:xfrm>
          <a:custGeom>
            <a:avLst/>
            <a:gdLst/>
            <a:ahLst/>
            <a:cxnLst/>
            <a:rect l="l" t="t" r="r" b="b"/>
            <a:pathLst>
              <a:path w="4439920" h="1085215">
                <a:moveTo>
                  <a:pt x="4439412" y="0"/>
                </a:moveTo>
                <a:lnTo>
                  <a:pt x="0" y="343317"/>
                </a:lnTo>
                <a:lnTo>
                  <a:pt x="0" y="629993"/>
                </a:lnTo>
                <a:lnTo>
                  <a:pt x="3366642" y="1085088"/>
                </a:lnTo>
                <a:lnTo>
                  <a:pt x="4439412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89875" y="4745735"/>
            <a:ext cx="2530475" cy="398145"/>
          </a:xfrm>
          <a:custGeom>
            <a:avLst/>
            <a:gdLst/>
            <a:ahLst/>
            <a:cxnLst/>
            <a:rect l="l" t="t" r="r" b="b"/>
            <a:pathLst>
              <a:path w="2530475" h="398145">
                <a:moveTo>
                  <a:pt x="1954659" y="0"/>
                </a:moveTo>
                <a:lnTo>
                  <a:pt x="0" y="397762"/>
                </a:lnTo>
                <a:lnTo>
                  <a:pt x="2530256" y="397762"/>
                </a:lnTo>
                <a:lnTo>
                  <a:pt x="1954659" y="0"/>
                </a:lnTo>
                <a:close/>
              </a:path>
            </a:pathLst>
          </a:custGeom>
          <a:solidFill>
            <a:srgbClr val="004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32172" y="4771051"/>
            <a:ext cx="1711960" cy="372745"/>
          </a:xfrm>
          <a:custGeom>
            <a:avLst/>
            <a:gdLst/>
            <a:ahLst/>
            <a:cxnLst/>
            <a:rect l="l" t="t" r="r" b="b"/>
            <a:pathLst>
              <a:path w="1711959" h="372745">
                <a:moveTo>
                  <a:pt x="1711827" y="0"/>
                </a:moveTo>
                <a:lnTo>
                  <a:pt x="0" y="372447"/>
                </a:lnTo>
                <a:lnTo>
                  <a:pt x="1711827" y="372447"/>
                </a:lnTo>
                <a:lnTo>
                  <a:pt x="1711827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57767" y="4222567"/>
            <a:ext cx="786765" cy="921385"/>
          </a:xfrm>
          <a:custGeom>
            <a:avLst/>
            <a:gdLst/>
            <a:ahLst/>
            <a:cxnLst/>
            <a:rect l="l" t="t" r="r" b="b"/>
            <a:pathLst>
              <a:path w="786765" h="921385">
                <a:moveTo>
                  <a:pt x="786232" y="0"/>
                </a:moveTo>
                <a:lnTo>
                  <a:pt x="0" y="920931"/>
                </a:lnTo>
                <a:lnTo>
                  <a:pt x="24604" y="920931"/>
                </a:lnTo>
                <a:lnTo>
                  <a:pt x="786232" y="557479"/>
                </a:lnTo>
                <a:lnTo>
                  <a:pt x="786232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9499" y="0"/>
            <a:ext cx="4110990" cy="939165"/>
          </a:xfrm>
          <a:custGeom>
            <a:avLst/>
            <a:gdLst/>
            <a:ahLst/>
            <a:cxnLst/>
            <a:rect l="l" t="t" r="r" b="b"/>
            <a:pathLst>
              <a:path w="4110990" h="939165">
                <a:moveTo>
                  <a:pt x="4110673" y="0"/>
                </a:moveTo>
                <a:lnTo>
                  <a:pt x="0" y="0"/>
                </a:lnTo>
                <a:lnTo>
                  <a:pt x="3309426" y="938784"/>
                </a:lnTo>
                <a:lnTo>
                  <a:pt x="4110673" y="0"/>
                </a:lnTo>
                <a:close/>
              </a:path>
            </a:pathLst>
          </a:custGeom>
          <a:solidFill>
            <a:srgbClr val="00AD9D">
              <a:alpha val="835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4540" y="2318385"/>
            <a:ext cx="26009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145" dirty="0">
                <a:solidFill>
                  <a:srgbClr val="ABE23E"/>
                </a:solidFill>
                <a:latin typeface="Lucida Sans"/>
                <a:cs typeface="Lucida Sans"/>
              </a:rPr>
              <a:t>VISIÓN</a:t>
            </a:r>
            <a:endParaRPr sz="6000" dirty="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4151" y="3221863"/>
            <a:ext cx="583374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45" dirty="0">
                <a:solidFill>
                  <a:srgbClr val="004B52"/>
                </a:solidFill>
                <a:latin typeface="Arial"/>
                <a:cs typeface="Arial"/>
              </a:rPr>
              <a:t>Adaptarnos </a:t>
            </a:r>
            <a:r>
              <a:rPr sz="2400" spc="5" dirty="0">
                <a:solidFill>
                  <a:srgbClr val="004B52"/>
                </a:solidFill>
                <a:latin typeface="Arial"/>
                <a:cs typeface="Arial"/>
              </a:rPr>
              <a:t>a </a:t>
            </a:r>
            <a:r>
              <a:rPr sz="2400" spc="55" dirty="0">
                <a:solidFill>
                  <a:srgbClr val="004B52"/>
                </a:solidFill>
                <a:latin typeface="Arial"/>
                <a:cs typeface="Arial"/>
              </a:rPr>
              <a:t>los </a:t>
            </a:r>
            <a:r>
              <a:rPr sz="2400" spc="80" dirty="0">
                <a:solidFill>
                  <a:srgbClr val="004B52"/>
                </a:solidFill>
                <a:latin typeface="Arial"/>
                <a:cs typeface="Arial"/>
              </a:rPr>
              <a:t>cambios </a:t>
            </a:r>
            <a:r>
              <a:rPr sz="2400" spc="55" dirty="0">
                <a:solidFill>
                  <a:srgbClr val="004B52"/>
                </a:solidFill>
                <a:latin typeface="Arial"/>
                <a:cs typeface="Arial"/>
              </a:rPr>
              <a:t>para </a:t>
            </a:r>
            <a:r>
              <a:rPr sz="2400" spc="75" dirty="0">
                <a:solidFill>
                  <a:srgbClr val="004B52"/>
                </a:solidFill>
                <a:latin typeface="Arial"/>
                <a:cs typeface="Arial"/>
              </a:rPr>
              <a:t>liderar  </a:t>
            </a:r>
            <a:r>
              <a:rPr sz="2400" spc="60" dirty="0">
                <a:solidFill>
                  <a:srgbClr val="004B52"/>
                </a:solidFill>
                <a:latin typeface="Arial"/>
                <a:cs typeface="Arial"/>
              </a:rPr>
              <a:t>los</a:t>
            </a:r>
            <a:r>
              <a:rPr sz="2400" spc="-95" dirty="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30" dirty="0">
                <a:solidFill>
                  <a:srgbClr val="004B52"/>
                </a:solidFill>
                <a:latin typeface="Arial"/>
                <a:cs typeface="Arial"/>
              </a:rPr>
              <a:t>nuevos</a:t>
            </a:r>
            <a:r>
              <a:rPr sz="2400" spc="-75" dirty="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35" dirty="0">
                <a:solidFill>
                  <a:srgbClr val="004B52"/>
                </a:solidFill>
                <a:latin typeface="Arial"/>
                <a:cs typeface="Arial"/>
              </a:rPr>
              <a:t>desafíos</a:t>
            </a:r>
            <a:r>
              <a:rPr sz="2400" spc="-85" dirty="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004B52"/>
                </a:solidFill>
                <a:latin typeface="Arial"/>
                <a:cs typeface="Arial"/>
              </a:rPr>
              <a:t>y</a:t>
            </a:r>
            <a:r>
              <a:rPr sz="2400" spc="-80" dirty="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25" dirty="0">
                <a:solidFill>
                  <a:srgbClr val="004B52"/>
                </a:solidFill>
                <a:latin typeface="Arial"/>
                <a:cs typeface="Arial"/>
              </a:rPr>
              <a:t>ser</a:t>
            </a:r>
            <a:r>
              <a:rPr sz="2400" spc="-90" dirty="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40" dirty="0">
                <a:solidFill>
                  <a:srgbClr val="004B52"/>
                </a:solidFill>
                <a:latin typeface="Arial"/>
                <a:cs typeface="Arial"/>
              </a:rPr>
              <a:t>reconocidos</a:t>
            </a:r>
            <a:r>
              <a:rPr sz="2400" spc="-85" dirty="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004B52"/>
                </a:solidFill>
                <a:latin typeface="Arial"/>
                <a:cs typeface="Arial"/>
              </a:rPr>
              <a:t>por  </a:t>
            </a:r>
            <a:r>
              <a:rPr sz="2400" spc="70" dirty="0">
                <a:solidFill>
                  <a:srgbClr val="004B52"/>
                </a:solidFill>
                <a:latin typeface="Arial"/>
                <a:cs typeface="Arial"/>
              </a:rPr>
              <a:t>la </a:t>
            </a:r>
            <a:r>
              <a:rPr lang="es-CO" sz="2400" spc="20">
                <a:solidFill>
                  <a:srgbClr val="004B52"/>
                </a:solidFill>
                <a:latin typeface="Arial"/>
                <a:cs typeface="Arial"/>
              </a:rPr>
              <a:t>diferenciación</a:t>
            </a:r>
            <a:r>
              <a:rPr sz="2400" spc="2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004B52"/>
                </a:solidFill>
                <a:latin typeface="Arial"/>
                <a:cs typeface="Arial"/>
              </a:rPr>
              <a:t>en </a:t>
            </a:r>
            <a:r>
              <a:rPr sz="2400" spc="20" dirty="0">
                <a:solidFill>
                  <a:srgbClr val="004B52"/>
                </a:solidFill>
                <a:latin typeface="Arial"/>
                <a:cs typeface="Arial"/>
              </a:rPr>
              <a:t>el</a:t>
            </a:r>
            <a:r>
              <a:rPr sz="2400" spc="-455" dirty="0">
                <a:solidFill>
                  <a:srgbClr val="004B52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004B52"/>
                </a:solidFill>
                <a:latin typeface="Arial"/>
                <a:cs typeface="Arial"/>
              </a:rPr>
              <a:t>servicio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73752" y="0"/>
            <a:ext cx="4270375" cy="3771900"/>
          </a:xfrm>
          <a:custGeom>
            <a:avLst/>
            <a:gdLst/>
            <a:ahLst/>
            <a:cxnLst/>
            <a:rect l="l" t="t" r="r" b="b"/>
            <a:pathLst>
              <a:path w="4270375" h="3771900">
                <a:moveTo>
                  <a:pt x="4270248" y="0"/>
                </a:moveTo>
                <a:lnTo>
                  <a:pt x="156627" y="0"/>
                </a:lnTo>
                <a:lnTo>
                  <a:pt x="0" y="635"/>
                </a:lnTo>
                <a:lnTo>
                  <a:pt x="1162685" y="3061335"/>
                </a:lnTo>
                <a:lnTo>
                  <a:pt x="4270248" y="3771725"/>
                </a:lnTo>
                <a:lnTo>
                  <a:pt x="4270248" y="0"/>
                </a:lnTo>
                <a:close/>
              </a:path>
            </a:pathLst>
          </a:custGeom>
          <a:solidFill>
            <a:srgbClr val="ABE23E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3034" y="1409700"/>
            <a:ext cx="175768" cy="1755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23504" y="757427"/>
            <a:ext cx="466725" cy="466725"/>
          </a:xfrm>
          <a:custGeom>
            <a:avLst/>
            <a:gdLst/>
            <a:ahLst/>
            <a:cxnLst/>
            <a:rect l="l" t="t" r="r" b="b"/>
            <a:pathLst>
              <a:path w="466725" h="466725">
                <a:moveTo>
                  <a:pt x="448818" y="0"/>
                </a:moveTo>
                <a:lnTo>
                  <a:pt x="403225" y="59182"/>
                </a:lnTo>
                <a:lnTo>
                  <a:pt x="352171" y="118237"/>
                </a:lnTo>
                <a:lnTo>
                  <a:pt x="298323" y="178816"/>
                </a:lnTo>
                <a:lnTo>
                  <a:pt x="239141" y="239268"/>
                </a:lnTo>
                <a:lnTo>
                  <a:pt x="178689" y="298323"/>
                </a:lnTo>
                <a:lnTo>
                  <a:pt x="118237" y="352044"/>
                </a:lnTo>
                <a:lnTo>
                  <a:pt x="59181" y="403098"/>
                </a:lnTo>
                <a:lnTo>
                  <a:pt x="0" y="448818"/>
                </a:lnTo>
                <a:lnTo>
                  <a:pt x="24256" y="455549"/>
                </a:lnTo>
                <a:lnTo>
                  <a:pt x="46990" y="460883"/>
                </a:lnTo>
                <a:lnTo>
                  <a:pt x="95376" y="466344"/>
                </a:lnTo>
                <a:lnTo>
                  <a:pt x="119634" y="466344"/>
                </a:lnTo>
                <a:lnTo>
                  <a:pt x="166624" y="462280"/>
                </a:lnTo>
                <a:lnTo>
                  <a:pt x="213614" y="451485"/>
                </a:lnTo>
                <a:lnTo>
                  <a:pt x="259334" y="434086"/>
                </a:lnTo>
                <a:lnTo>
                  <a:pt x="303784" y="409829"/>
                </a:lnTo>
                <a:lnTo>
                  <a:pt x="344043" y="380238"/>
                </a:lnTo>
                <a:lnTo>
                  <a:pt x="380365" y="344043"/>
                </a:lnTo>
                <a:lnTo>
                  <a:pt x="409828" y="303657"/>
                </a:lnTo>
                <a:lnTo>
                  <a:pt x="434086" y="259334"/>
                </a:lnTo>
                <a:lnTo>
                  <a:pt x="451485" y="213741"/>
                </a:lnTo>
                <a:lnTo>
                  <a:pt x="462279" y="166624"/>
                </a:lnTo>
                <a:lnTo>
                  <a:pt x="466344" y="119634"/>
                </a:lnTo>
                <a:lnTo>
                  <a:pt x="466344" y="95376"/>
                </a:lnTo>
                <a:lnTo>
                  <a:pt x="461010" y="46989"/>
                </a:lnTo>
                <a:lnTo>
                  <a:pt x="455549" y="24257"/>
                </a:lnTo>
                <a:lnTo>
                  <a:pt x="4488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885176" y="419100"/>
            <a:ext cx="901065" cy="899160"/>
          </a:xfrm>
          <a:custGeom>
            <a:avLst/>
            <a:gdLst/>
            <a:ahLst/>
            <a:cxnLst/>
            <a:rect l="l" t="t" r="r" b="b"/>
            <a:pathLst>
              <a:path w="901065" h="899160">
                <a:moveTo>
                  <a:pt x="465200" y="95376"/>
                </a:moveTo>
                <a:lnTo>
                  <a:pt x="438276" y="95376"/>
                </a:lnTo>
                <a:lnTo>
                  <a:pt x="387096" y="100711"/>
                </a:lnTo>
                <a:lnTo>
                  <a:pt x="336042" y="114173"/>
                </a:lnTo>
                <a:lnTo>
                  <a:pt x="287654" y="134238"/>
                </a:lnTo>
                <a:lnTo>
                  <a:pt x="220472" y="179832"/>
                </a:lnTo>
                <a:lnTo>
                  <a:pt x="180085" y="220090"/>
                </a:lnTo>
                <a:lnTo>
                  <a:pt x="147954" y="263016"/>
                </a:lnTo>
                <a:lnTo>
                  <a:pt x="123698" y="311403"/>
                </a:lnTo>
                <a:lnTo>
                  <a:pt x="106172" y="361061"/>
                </a:lnTo>
                <a:lnTo>
                  <a:pt x="98171" y="411988"/>
                </a:lnTo>
                <a:lnTo>
                  <a:pt x="95376" y="437514"/>
                </a:lnTo>
                <a:lnTo>
                  <a:pt x="95376" y="464312"/>
                </a:lnTo>
                <a:lnTo>
                  <a:pt x="98171" y="489838"/>
                </a:lnTo>
                <a:lnTo>
                  <a:pt x="102234" y="515365"/>
                </a:lnTo>
                <a:lnTo>
                  <a:pt x="107569" y="540765"/>
                </a:lnTo>
                <a:lnTo>
                  <a:pt x="115697" y="566292"/>
                </a:lnTo>
                <a:lnTo>
                  <a:pt x="125095" y="590423"/>
                </a:lnTo>
                <a:lnTo>
                  <a:pt x="88773" y="642747"/>
                </a:lnTo>
                <a:lnTo>
                  <a:pt x="57784" y="691134"/>
                </a:lnTo>
                <a:lnTo>
                  <a:pt x="45720" y="713994"/>
                </a:lnTo>
                <a:lnTo>
                  <a:pt x="33654" y="735457"/>
                </a:lnTo>
                <a:lnTo>
                  <a:pt x="16128" y="776986"/>
                </a:lnTo>
                <a:lnTo>
                  <a:pt x="4064" y="813180"/>
                </a:lnTo>
                <a:lnTo>
                  <a:pt x="0" y="844169"/>
                </a:lnTo>
                <a:lnTo>
                  <a:pt x="0" y="856234"/>
                </a:lnTo>
                <a:lnTo>
                  <a:pt x="18796" y="891032"/>
                </a:lnTo>
                <a:lnTo>
                  <a:pt x="44323" y="899160"/>
                </a:lnTo>
                <a:lnTo>
                  <a:pt x="64516" y="899160"/>
                </a:lnTo>
                <a:lnTo>
                  <a:pt x="76707" y="896365"/>
                </a:lnTo>
                <a:lnTo>
                  <a:pt x="90043" y="893826"/>
                </a:lnTo>
                <a:lnTo>
                  <a:pt x="149225" y="872236"/>
                </a:lnTo>
                <a:lnTo>
                  <a:pt x="256794" y="810513"/>
                </a:lnTo>
                <a:lnTo>
                  <a:pt x="295782" y="783716"/>
                </a:lnTo>
                <a:lnTo>
                  <a:pt x="315668" y="768985"/>
                </a:lnTo>
                <a:lnTo>
                  <a:pt x="119633" y="768985"/>
                </a:lnTo>
                <a:lnTo>
                  <a:pt x="108966" y="766190"/>
                </a:lnTo>
                <a:lnTo>
                  <a:pt x="104901" y="763524"/>
                </a:lnTo>
                <a:lnTo>
                  <a:pt x="100838" y="760984"/>
                </a:lnTo>
                <a:lnTo>
                  <a:pt x="96774" y="756792"/>
                </a:lnTo>
                <a:lnTo>
                  <a:pt x="95376" y="751586"/>
                </a:lnTo>
                <a:lnTo>
                  <a:pt x="92837" y="746125"/>
                </a:lnTo>
                <a:lnTo>
                  <a:pt x="92837" y="726059"/>
                </a:lnTo>
                <a:lnTo>
                  <a:pt x="112902" y="669671"/>
                </a:lnTo>
                <a:lnTo>
                  <a:pt x="139826" y="621411"/>
                </a:lnTo>
                <a:lnTo>
                  <a:pt x="493469" y="621411"/>
                </a:lnTo>
                <a:lnTo>
                  <a:pt x="513588" y="602614"/>
                </a:lnTo>
                <a:lnTo>
                  <a:pt x="559180" y="558291"/>
                </a:lnTo>
                <a:lnTo>
                  <a:pt x="603630" y="512572"/>
                </a:lnTo>
                <a:lnTo>
                  <a:pt x="645287" y="468375"/>
                </a:lnTo>
                <a:lnTo>
                  <a:pt x="684276" y="424052"/>
                </a:lnTo>
                <a:lnTo>
                  <a:pt x="720598" y="379729"/>
                </a:lnTo>
                <a:lnTo>
                  <a:pt x="754126" y="336803"/>
                </a:lnTo>
                <a:lnTo>
                  <a:pt x="778003" y="304673"/>
                </a:lnTo>
                <a:lnTo>
                  <a:pt x="490727" y="304673"/>
                </a:lnTo>
                <a:lnTo>
                  <a:pt x="486664" y="303275"/>
                </a:lnTo>
                <a:lnTo>
                  <a:pt x="479932" y="297941"/>
                </a:lnTo>
                <a:lnTo>
                  <a:pt x="475869" y="291211"/>
                </a:lnTo>
                <a:lnTo>
                  <a:pt x="474599" y="287147"/>
                </a:lnTo>
                <a:lnTo>
                  <a:pt x="473201" y="283210"/>
                </a:lnTo>
                <a:lnTo>
                  <a:pt x="474599" y="279146"/>
                </a:lnTo>
                <a:lnTo>
                  <a:pt x="475869" y="275082"/>
                </a:lnTo>
                <a:lnTo>
                  <a:pt x="479932" y="268350"/>
                </a:lnTo>
                <a:lnTo>
                  <a:pt x="486664" y="263016"/>
                </a:lnTo>
                <a:lnTo>
                  <a:pt x="490727" y="261747"/>
                </a:lnTo>
                <a:lnTo>
                  <a:pt x="808215" y="261747"/>
                </a:lnTo>
                <a:lnTo>
                  <a:pt x="811910" y="256412"/>
                </a:lnTo>
                <a:lnTo>
                  <a:pt x="817757" y="247014"/>
                </a:lnTo>
                <a:lnTo>
                  <a:pt x="443610" y="247014"/>
                </a:lnTo>
                <a:lnTo>
                  <a:pt x="438276" y="244221"/>
                </a:lnTo>
                <a:lnTo>
                  <a:pt x="418083" y="221487"/>
                </a:lnTo>
                <a:lnTo>
                  <a:pt x="418083" y="208025"/>
                </a:lnTo>
                <a:lnTo>
                  <a:pt x="450342" y="182499"/>
                </a:lnTo>
                <a:lnTo>
                  <a:pt x="684250" y="182499"/>
                </a:lnTo>
                <a:lnTo>
                  <a:pt x="682878" y="181228"/>
                </a:lnTo>
                <a:lnTo>
                  <a:pt x="642620" y="151637"/>
                </a:lnTo>
                <a:lnTo>
                  <a:pt x="622426" y="139573"/>
                </a:lnTo>
                <a:lnTo>
                  <a:pt x="646556" y="124840"/>
                </a:lnTo>
                <a:lnTo>
                  <a:pt x="591566" y="124840"/>
                </a:lnTo>
                <a:lnTo>
                  <a:pt x="567308" y="115442"/>
                </a:lnTo>
                <a:lnTo>
                  <a:pt x="541781" y="107441"/>
                </a:lnTo>
                <a:lnTo>
                  <a:pt x="516254" y="101980"/>
                </a:lnTo>
                <a:lnTo>
                  <a:pt x="490727" y="98044"/>
                </a:lnTo>
                <a:lnTo>
                  <a:pt x="465200" y="95376"/>
                </a:lnTo>
                <a:close/>
              </a:path>
              <a:path w="901065" h="899160">
                <a:moveTo>
                  <a:pt x="493469" y="621411"/>
                </a:moveTo>
                <a:lnTo>
                  <a:pt x="139826" y="621411"/>
                </a:lnTo>
                <a:lnTo>
                  <a:pt x="151892" y="641476"/>
                </a:lnTo>
                <a:lnTo>
                  <a:pt x="166750" y="661542"/>
                </a:lnTo>
                <a:lnTo>
                  <a:pt x="181482" y="681736"/>
                </a:lnTo>
                <a:lnTo>
                  <a:pt x="199008" y="700532"/>
                </a:lnTo>
                <a:lnTo>
                  <a:pt x="215138" y="713994"/>
                </a:lnTo>
                <a:lnTo>
                  <a:pt x="229870" y="727328"/>
                </a:lnTo>
                <a:lnTo>
                  <a:pt x="185547" y="751586"/>
                </a:lnTo>
                <a:lnTo>
                  <a:pt x="147954" y="764921"/>
                </a:lnTo>
                <a:lnTo>
                  <a:pt x="133096" y="768985"/>
                </a:lnTo>
                <a:lnTo>
                  <a:pt x="315668" y="768985"/>
                </a:lnTo>
                <a:lnTo>
                  <a:pt x="337439" y="752855"/>
                </a:lnTo>
                <a:lnTo>
                  <a:pt x="380492" y="719327"/>
                </a:lnTo>
                <a:lnTo>
                  <a:pt x="424815" y="683005"/>
                </a:lnTo>
                <a:lnTo>
                  <a:pt x="469138" y="644144"/>
                </a:lnTo>
                <a:lnTo>
                  <a:pt x="493469" y="621411"/>
                </a:lnTo>
                <a:close/>
              </a:path>
              <a:path w="901065" h="899160">
                <a:moveTo>
                  <a:pt x="808215" y="261747"/>
                </a:moveTo>
                <a:lnTo>
                  <a:pt x="500125" y="261747"/>
                </a:lnTo>
                <a:lnTo>
                  <a:pt x="504063" y="263016"/>
                </a:lnTo>
                <a:lnTo>
                  <a:pt x="510794" y="268350"/>
                </a:lnTo>
                <a:lnTo>
                  <a:pt x="514857" y="275082"/>
                </a:lnTo>
                <a:lnTo>
                  <a:pt x="516254" y="279146"/>
                </a:lnTo>
                <a:lnTo>
                  <a:pt x="516254" y="287147"/>
                </a:lnTo>
                <a:lnTo>
                  <a:pt x="514857" y="291211"/>
                </a:lnTo>
                <a:lnTo>
                  <a:pt x="510794" y="297941"/>
                </a:lnTo>
                <a:lnTo>
                  <a:pt x="504063" y="303275"/>
                </a:lnTo>
                <a:lnTo>
                  <a:pt x="500125" y="304673"/>
                </a:lnTo>
                <a:lnTo>
                  <a:pt x="778003" y="304673"/>
                </a:lnTo>
                <a:lnTo>
                  <a:pt x="784987" y="295275"/>
                </a:lnTo>
                <a:lnTo>
                  <a:pt x="808215" y="261747"/>
                </a:lnTo>
                <a:close/>
              </a:path>
              <a:path w="901065" h="899160">
                <a:moveTo>
                  <a:pt x="684250" y="182499"/>
                </a:moveTo>
                <a:lnTo>
                  <a:pt x="450342" y="182499"/>
                </a:lnTo>
                <a:lnTo>
                  <a:pt x="457073" y="183896"/>
                </a:lnTo>
                <a:lnTo>
                  <a:pt x="462406" y="185165"/>
                </a:lnTo>
                <a:lnTo>
                  <a:pt x="467868" y="187960"/>
                </a:lnTo>
                <a:lnTo>
                  <a:pt x="473201" y="191897"/>
                </a:lnTo>
                <a:lnTo>
                  <a:pt x="477266" y="197358"/>
                </a:lnTo>
                <a:lnTo>
                  <a:pt x="482600" y="208025"/>
                </a:lnTo>
                <a:lnTo>
                  <a:pt x="482600" y="221487"/>
                </a:lnTo>
                <a:lnTo>
                  <a:pt x="462406" y="244221"/>
                </a:lnTo>
                <a:lnTo>
                  <a:pt x="457073" y="247014"/>
                </a:lnTo>
                <a:lnTo>
                  <a:pt x="817757" y="247014"/>
                </a:lnTo>
                <a:lnTo>
                  <a:pt x="822024" y="240157"/>
                </a:lnTo>
                <a:lnTo>
                  <a:pt x="526923" y="240157"/>
                </a:lnTo>
                <a:lnTo>
                  <a:pt x="522985" y="238887"/>
                </a:lnTo>
                <a:lnTo>
                  <a:pt x="516254" y="233552"/>
                </a:lnTo>
                <a:lnTo>
                  <a:pt x="510794" y="226822"/>
                </a:lnTo>
                <a:lnTo>
                  <a:pt x="509524" y="222758"/>
                </a:lnTo>
                <a:lnTo>
                  <a:pt x="509524" y="214757"/>
                </a:lnTo>
                <a:lnTo>
                  <a:pt x="510794" y="210692"/>
                </a:lnTo>
                <a:lnTo>
                  <a:pt x="516254" y="203962"/>
                </a:lnTo>
                <a:lnTo>
                  <a:pt x="522985" y="198627"/>
                </a:lnTo>
                <a:lnTo>
                  <a:pt x="526923" y="197358"/>
                </a:lnTo>
                <a:lnTo>
                  <a:pt x="700303" y="197358"/>
                </a:lnTo>
                <a:lnTo>
                  <a:pt x="684250" y="182499"/>
                </a:lnTo>
                <a:close/>
              </a:path>
              <a:path w="901065" h="899160">
                <a:moveTo>
                  <a:pt x="700303" y="197358"/>
                </a:moveTo>
                <a:lnTo>
                  <a:pt x="535051" y="197358"/>
                </a:lnTo>
                <a:lnTo>
                  <a:pt x="539115" y="198627"/>
                </a:lnTo>
                <a:lnTo>
                  <a:pt x="545719" y="203962"/>
                </a:lnTo>
                <a:lnTo>
                  <a:pt x="551179" y="210692"/>
                </a:lnTo>
                <a:lnTo>
                  <a:pt x="552450" y="214757"/>
                </a:lnTo>
                <a:lnTo>
                  <a:pt x="552450" y="222758"/>
                </a:lnTo>
                <a:lnTo>
                  <a:pt x="551179" y="226822"/>
                </a:lnTo>
                <a:lnTo>
                  <a:pt x="545719" y="233552"/>
                </a:lnTo>
                <a:lnTo>
                  <a:pt x="539115" y="238887"/>
                </a:lnTo>
                <a:lnTo>
                  <a:pt x="535051" y="240157"/>
                </a:lnTo>
                <a:lnTo>
                  <a:pt x="822024" y="240157"/>
                </a:lnTo>
                <a:lnTo>
                  <a:pt x="828661" y="229488"/>
                </a:lnTo>
                <a:lnTo>
                  <a:pt x="728599" y="229488"/>
                </a:lnTo>
                <a:lnTo>
                  <a:pt x="715137" y="214757"/>
                </a:lnTo>
                <a:lnTo>
                  <a:pt x="701675" y="198627"/>
                </a:lnTo>
                <a:lnTo>
                  <a:pt x="700303" y="197358"/>
                </a:lnTo>
                <a:close/>
              </a:path>
              <a:path w="901065" h="899160">
                <a:moveTo>
                  <a:pt x="894581" y="92583"/>
                </a:moveTo>
                <a:lnTo>
                  <a:pt x="747395" y="92583"/>
                </a:lnTo>
                <a:lnTo>
                  <a:pt x="752728" y="95376"/>
                </a:lnTo>
                <a:lnTo>
                  <a:pt x="758190" y="96647"/>
                </a:lnTo>
                <a:lnTo>
                  <a:pt x="762253" y="100711"/>
                </a:lnTo>
                <a:lnTo>
                  <a:pt x="764921" y="104775"/>
                </a:lnTo>
                <a:lnTo>
                  <a:pt x="767588" y="108712"/>
                </a:lnTo>
                <a:lnTo>
                  <a:pt x="768857" y="114173"/>
                </a:lnTo>
                <a:lnTo>
                  <a:pt x="770254" y="119507"/>
                </a:lnTo>
                <a:lnTo>
                  <a:pt x="770254" y="132969"/>
                </a:lnTo>
                <a:lnTo>
                  <a:pt x="752728" y="185165"/>
                </a:lnTo>
                <a:lnTo>
                  <a:pt x="728599" y="229488"/>
                </a:lnTo>
                <a:lnTo>
                  <a:pt x="828661" y="229488"/>
                </a:lnTo>
                <a:lnTo>
                  <a:pt x="836168" y="217424"/>
                </a:lnTo>
                <a:lnTo>
                  <a:pt x="857630" y="182499"/>
                </a:lnTo>
                <a:lnTo>
                  <a:pt x="873759" y="148971"/>
                </a:lnTo>
                <a:lnTo>
                  <a:pt x="887222" y="118110"/>
                </a:lnTo>
                <a:lnTo>
                  <a:pt x="894581" y="92583"/>
                </a:lnTo>
                <a:close/>
              </a:path>
              <a:path w="901065" h="899160">
                <a:moveTo>
                  <a:pt x="857630" y="0"/>
                </a:moveTo>
                <a:lnTo>
                  <a:pt x="845566" y="0"/>
                </a:lnTo>
                <a:lnTo>
                  <a:pt x="830833" y="1397"/>
                </a:lnTo>
                <a:lnTo>
                  <a:pt x="778382" y="16128"/>
                </a:lnTo>
                <a:lnTo>
                  <a:pt x="736600" y="33527"/>
                </a:lnTo>
                <a:lnTo>
                  <a:pt x="715137" y="45720"/>
                </a:lnTo>
                <a:lnTo>
                  <a:pt x="692276" y="57785"/>
                </a:lnTo>
                <a:lnTo>
                  <a:pt x="643890" y="88646"/>
                </a:lnTo>
                <a:lnTo>
                  <a:pt x="591566" y="124840"/>
                </a:lnTo>
                <a:lnTo>
                  <a:pt x="646556" y="124840"/>
                </a:lnTo>
                <a:lnTo>
                  <a:pt x="670814" y="112775"/>
                </a:lnTo>
                <a:lnTo>
                  <a:pt x="691006" y="103377"/>
                </a:lnTo>
                <a:lnTo>
                  <a:pt x="711073" y="96647"/>
                </a:lnTo>
                <a:lnTo>
                  <a:pt x="727201" y="92583"/>
                </a:lnTo>
                <a:lnTo>
                  <a:pt x="894581" y="92583"/>
                </a:lnTo>
                <a:lnTo>
                  <a:pt x="895350" y="89915"/>
                </a:lnTo>
                <a:lnTo>
                  <a:pt x="898017" y="76580"/>
                </a:lnTo>
                <a:lnTo>
                  <a:pt x="900683" y="64388"/>
                </a:lnTo>
                <a:lnTo>
                  <a:pt x="900683" y="44323"/>
                </a:lnTo>
                <a:lnTo>
                  <a:pt x="879221" y="6730"/>
                </a:lnTo>
                <a:lnTo>
                  <a:pt x="869696" y="2794"/>
                </a:lnTo>
                <a:lnTo>
                  <a:pt x="8576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92011" y="1443227"/>
            <a:ext cx="1411223" cy="13700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35215" y="502030"/>
            <a:ext cx="277495" cy="277495"/>
          </a:xfrm>
          <a:custGeom>
            <a:avLst/>
            <a:gdLst/>
            <a:ahLst/>
            <a:cxnLst/>
            <a:rect l="l" t="t" r="r" b="b"/>
            <a:pathLst>
              <a:path w="277495" h="277495">
                <a:moveTo>
                  <a:pt x="81533" y="0"/>
                </a:moveTo>
                <a:lnTo>
                  <a:pt x="79501" y="0"/>
                </a:lnTo>
                <a:lnTo>
                  <a:pt x="78104" y="127"/>
                </a:lnTo>
                <a:lnTo>
                  <a:pt x="77215" y="1143"/>
                </a:lnTo>
                <a:lnTo>
                  <a:pt x="75945" y="2794"/>
                </a:lnTo>
                <a:lnTo>
                  <a:pt x="75564" y="5080"/>
                </a:lnTo>
                <a:lnTo>
                  <a:pt x="75437" y="7620"/>
                </a:lnTo>
                <a:lnTo>
                  <a:pt x="80136" y="84455"/>
                </a:lnTo>
                <a:lnTo>
                  <a:pt x="80009" y="86995"/>
                </a:lnTo>
                <a:lnTo>
                  <a:pt x="73151" y="102235"/>
                </a:lnTo>
                <a:lnTo>
                  <a:pt x="71246" y="104648"/>
                </a:lnTo>
                <a:lnTo>
                  <a:pt x="68706" y="106553"/>
                </a:lnTo>
                <a:lnTo>
                  <a:pt x="4699" y="147955"/>
                </a:lnTo>
                <a:lnTo>
                  <a:pt x="2412" y="149606"/>
                </a:lnTo>
                <a:lnTo>
                  <a:pt x="888" y="151511"/>
                </a:lnTo>
                <a:lnTo>
                  <a:pt x="0" y="152908"/>
                </a:lnTo>
                <a:lnTo>
                  <a:pt x="0" y="154940"/>
                </a:lnTo>
                <a:lnTo>
                  <a:pt x="80263" y="178816"/>
                </a:lnTo>
                <a:lnTo>
                  <a:pt x="83311" y="179832"/>
                </a:lnTo>
                <a:lnTo>
                  <a:pt x="117728" y="270764"/>
                </a:lnTo>
                <a:lnTo>
                  <a:pt x="118617" y="273431"/>
                </a:lnTo>
                <a:lnTo>
                  <a:pt x="119887" y="274828"/>
                </a:lnTo>
                <a:lnTo>
                  <a:pt x="121030" y="276225"/>
                </a:lnTo>
                <a:lnTo>
                  <a:pt x="122554" y="276987"/>
                </a:lnTo>
                <a:lnTo>
                  <a:pt x="170306" y="207772"/>
                </a:lnTo>
                <a:lnTo>
                  <a:pt x="172084" y="205359"/>
                </a:lnTo>
                <a:lnTo>
                  <a:pt x="192785" y="196215"/>
                </a:lnTo>
                <a:lnTo>
                  <a:pt x="277113" y="196215"/>
                </a:lnTo>
                <a:lnTo>
                  <a:pt x="276732" y="194437"/>
                </a:lnTo>
                <a:lnTo>
                  <a:pt x="276225" y="192659"/>
                </a:lnTo>
                <a:lnTo>
                  <a:pt x="274574" y="190373"/>
                </a:lnTo>
                <a:lnTo>
                  <a:pt x="225932" y="131064"/>
                </a:lnTo>
                <a:lnTo>
                  <a:pt x="224154" y="128524"/>
                </a:lnTo>
                <a:lnTo>
                  <a:pt x="222630" y="125603"/>
                </a:lnTo>
                <a:lnTo>
                  <a:pt x="221614" y="122682"/>
                </a:lnTo>
                <a:lnTo>
                  <a:pt x="220979" y="119380"/>
                </a:lnTo>
                <a:lnTo>
                  <a:pt x="220471" y="112522"/>
                </a:lnTo>
                <a:lnTo>
                  <a:pt x="220852" y="109347"/>
                </a:lnTo>
                <a:lnTo>
                  <a:pt x="221868" y="106299"/>
                </a:lnTo>
                <a:lnTo>
                  <a:pt x="241392" y="56007"/>
                </a:lnTo>
                <a:lnTo>
                  <a:pt x="160527" y="56007"/>
                </a:lnTo>
                <a:lnTo>
                  <a:pt x="85851" y="2286"/>
                </a:lnTo>
                <a:lnTo>
                  <a:pt x="83565" y="889"/>
                </a:lnTo>
                <a:lnTo>
                  <a:pt x="81533" y="0"/>
                </a:lnTo>
                <a:close/>
              </a:path>
              <a:path w="277495" h="277495">
                <a:moveTo>
                  <a:pt x="277113" y="196215"/>
                </a:moveTo>
                <a:lnTo>
                  <a:pt x="192785" y="196215"/>
                </a:lnTo>
                <a:lnTo>
                  <a:pt x="269239" y="200787"/>
                </a:lnTo>
                <a:lnTo>
                  <a:pt x="274065" y="200279"/>
                </a:lnTo>
                <a:lnTo>
                  <a:pt x="275462" y="199136"/>
                </a:lnTo>
                <a:lnTo>
                  <a:pt x="276859" y="197866"/>
                </a:lnTo>
                <a:lnTo>
                  <a:pt x="277113" y="196215"/>
                </a:lnTo>
                <a:close/>
              </a:path>
              <a:path w="277495" h="277495">
                <a:moveTo>
                  <a:pt x="246125" y="25781"/>
                </a:moveTo>
                <a:lnTo>
                  <a:pt x="243712" y="26035"/>
                </a:lnTo>
                <a:lnTo>
                  <a:pt x="241045" y="26924"/>
                </a:lnTo>
                <a:lnTo>
                  <a:pt x="170052" y="54610"/>
                </a:lnTo>
                <a:lnTo>
                  <a:pt x="167004" y="55626"/>
                </a:lnTo>
                <a:lnTo>
                  <a:pt x="163956" y="55753"/>
                </a:lnTo>
                <a:lnTo>
                  <a:pt x="160527" y="56007"/>
                </a:lnTo>
                <a:lnTo>
                  <a:pt x="241392" y="56007"/>
                </a:lnTo>
                <a:lnTo>
                  <a:pt x="249427" y="35306"/>
                </a:lnTo>
                <a:lnTo>
                  <a:pt x="250443" y="32258"/>
                </a:lnTo>
                <a:lnTo>
                  <a:pt x="250443" y="30226"/>
                </a:lnTo>
                <a:lnTo>
                  <a:pt x="249935" y="28448"/>
                </a:lnTo>
                <a:lnTo>
                  <a:pt x="249427" y="27178"/>
                </a:lnTo>
                <a:lnTo>
                  <a:pt x="247776" y="26035"/>
                </a:lnTo>
                <a:lnTo>
                  <a:pt x="246125" y="257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46186" y="2092960"/>
            <a:ext cx="275590" cy="278765"/>
          </a:xfrm>
          <a:custGeom>
            <a:avLst/>
            <a:gdLst/>
            <a:ahLst/>
            <a:cxnLst/>
            <a:rect l="l" t="t" r="r" b="b"/>
            <a:pathLst>
              <a:path w="275590" h="278764">
                <a:moveTo>
                  <a:pt x="178278" y="200151"/>
                </a:moveTo>
                <a:lnTo>
                  <a:pt x="87249" y="200151"/>
                </a:lnTo>
                <a:lnTo>
                  <a:pt x="90551" y="200787"/>
                </a:lnTo>
                <a:lnTo>
                  <a:pt x="93980" y="201802"/>
                </a:lnTo>
                <a:lnTo>
                  <a:pt x="150368" y="274192"/>
                </a:lnTo>
                <a:lnTo>
                  <a:pt x="152019" y="275970"/>
                </a:lnTo>
                <a:lnTo>
                  <a:pt x="153797" y="277748"/>
                </a:lnTo>
                <a:lnTo>
                  <a:pt x="155575" y="278129"/>
                </a:lnTo>
                <a:lnTo>
                  <a:pt x="157353" y="278383"/>
                </a:lnTo>
                <a:lnTo>
                  <a:pt x="158750" y="277621"/>
                </a:lnTo>
                <a:lnTo>
                  <a:pt x="161163" y="274700"/>
                </a:lnTo>
                <a:lnTo>
                  <a:pt x="161925" y="272033"/>
                </a:lnTo>
                <a:lnTo>
                  <a:pt x="178278" y="200151"/>
                </a:lnTo>
                <a:close/>
              </a:path>
              <a:path w="275590" h="278764">
                <a:moveTo>
                  <a:pt x="24892" y="31876"/>
                </a:moveTo>
                <a:lnTo>
                  <a:pt x="23241" y="32131"/>
                </a:lnTo>
                <a:lnTo>
                  <a:pt x="21590" y="33400"/>
                </a:lnTo>
                <a:lnTo>
                  <a:pt x="21082" y="34543"/>
                </a:lnTo>
                <a:lnTo>
                  <a:pt x="20701" y="36448"/>
                </a:lnTo>
                <a:lnTo>
                  <a:pt x="20828" y="38353"/>
                </a:lnTo>
                <a:lnTo>
                  <a:pt x="21844" y="41401"/>
                </a:lnTo>
                <a:lnTo>
                  <a:pt x="51943" y="111378"/>
                </a:lnTo>
                <a:lnTo>
                  <a:pt x="53086" y="114426"/>
                </a:lnTo>
                <a:lnTo>
                  <a:pt x="53594" y="117601"/>
                </a:lnTo>
                <a:lnTo>
                  <a:pt x="53340" y="124459"/>
                </a:lnTo>
                <a:lnTo>
                  <a:pt x="52832" y="127762"/>
                </a:lnTo>
                <a:lnTo>
                  <a:pt x="51816" y="130809"/>
                </a:lnTo>
                <a:lnTo>
                  <a:pt x="50546" y="133603"/>
                </a:lnTo>
                <a:lnTo>
                  <a:pt x="48768" y="136270"/>
                </a:lnTo>
                <a:lnTo>
                  <a:pt x="2286" y="197357"/>
                </a:lnTo>
                <a:lnTo>
                  <a:pt x="762" y="199644"/>
                </a:lnTo>
                <a:lnTo>
                  <a:pt x="0" y="203326"/>
                </a:lnTo>
                <a:lnTo>
                  <a:pt x="254" y="204850"/>
                </a:lnTo>
                <a:lnTo>
                  <a:pt x="1651" y="206120"/>
                </a:lnTo>
                <a:lnTo>
                  <a:pt x="3175" y="207263"/>
                </a:lnTo>
                <a:lnTo>
                  <a:pt x="8001" y="207517"/>
                </a:lnTo>
                <a:lnTo>
                  <a:pt x="84201" y="200278"/>
                </a:lnTo>
                <a:lnTo>
                  <a:pt x="87249" y="200151"/>
                </a:lnTo>
                <a:lnTo>
                  <a:pt x="178278" y="200151"/>
                </a:lnTo>
                <a:lnTo>
                  <a:pt x="178943" y="197231"/>
                </a:lnTo>
                <a:lnTo>
                  <a:pt x="179832" y="194182"/>
                </a:lnTo>
                <a:lnTo>
                  <a:pt x="269113" y="157098"/>
                </a:lnTo>
                <a:lnTo>
                  <a:pt x="272034" y="155956"/>
                </a:lnTo>
                <a:lnTo>
                  <a:pt x="273685" y="154685"/>
                </a:lnTo>
                <a:lnTo>
                  <a:pt x="274828" y="153288"/>
                </a:lnTo>
                <a:lnTo>
                  <a:pt x="275336" y="152019"/>
                </a:lnTo>
                <a:lnTo>
                  <a:pt x="275336" y="149987"/>
                </a:lnTo>
                <a:lnTo>
                  <a:pt x="274447" y="148589"/>
                </a:lnTo>
                <a:lnTo>
                  <a:pt x="272796" y="146812"/>
                </a:lnTo>
                <a:lnTo>
                  <a:pt x="270510" y="145287"/>
                </a:lnTo>
                <a:lnTo>
                  <a:pt x="205105" y="106171"/>
                </a:lnTo>
                <a:lnTo>
                  <a:pt x="202438" y="104393"/>
                </a:lnTo>
                <a:lnTo>
                  <a:pt x="200533" y="102107"/>
                </a:lnTo>
                <a:lnTo>
                  <a:pt x="198247" y="99440"/>
                </a:lnTo>
                <a:lnTo>
                  <a:pt x="196469" y="96646"/>
                </a:lnTo>
                <a:lnTo>
                  <a:pt x="195072" y="93471"/>
                </a:lnTo>
                <a:lnTo>
                  <a:pt x="193929" y="90550"/>
                </a:lnTo>
                <a:lnTo>
                  <a:pt x="193040" y="87121"/>
                </a:lnTo>
                <a:lnTo>
                  <a:pt x="192786" y="84454"/>
                </a:lnTo>
                <a:lnTo>
                  <a:pt x="193461" y="58927"/>
                </a:lnTo>
                <a:lnTo>
                  <a:pt x="111506" y="58927"/>
                </a:lnTo>
                <a:lnTo>
                  <a:pt x="107950" y="58800"/>
                </a:lnTo>
                <a:lnTo>
                  <a:pt x="105029" y="58800"/>
                </a:lnTo>
                <a:lnTo>
                  <a:pt x="101981" y="57912"/>
                </a:lnTo>
                <a:lnTo>
                  <a:pt x="29972" y="32765"/>
                </a:lnTo>
                <a:lnTo>
                  <a:pt x="27305" y="32003"/>
                </a:lnTo>
                <a:lnTo>
                  <a:pt x="24892" y="31876"/>
                </a:lnTo>
                <a:close/>
              </a:path>
              <a:path w="275590" h="278764">
                <a:moveTo>
                  <a:pt x="190373" y="0"/>
                </a:moveTo>
                <a:lnTo>
                  <a:pt x="188341" y="126"/>
                </a:lnTo>
                <a:lnTo>
                  <a:pt x="186309" y="1142"/>
                </a:lnTo>
                <a:lnTo>
                  <a:pt x="184150" y="2666"/>
                </a:lnTo>
                <a:lnTo>
                  <a:pt x="126492" y="53466"/>
                </a:lnTo>
                <a:lnTo>
                  <a:pt x="124333" y="54863"/>
                </a:lnTo>
                <a:lnTo>
                  <a:pt x="121031" y="56387"/>
                </a:lnTo>
                <a:lnTo>
                  <a:pt x="118110" y="57531"/>
                </a:lnTo>
                <a:lnTo>
                  <a:pt x="114681" y="58419"/>
                </a:lnTo>
                <a:lnTo>
                  <a:pt x="111506" y="58927"/>
                </a:lnTo>
                <a:lnTo>
                  <a:pt x="193461" y="58927"/>
                </a:lnTo>
                <a:lnTo>
                  <a:pt x="194818" y="7619"/>
                </a:lnTo>
                <a:lnTo>
                  <a:pt x="194564" y="4952"/>
                </a:lnTo>
                <a:lnTo>
                  <a:pt x="194056" y="2793"/>
                </a:lnTo>
                <a:lnTo>
                  <a:pt x="192786" y="1142"/>
                </a:lnTo>
                <a:lnTo>
                  <a:pt x="191770" y="253"/>
                </a:lnTo>
                <a:lnTo>
                  <a:pt x="1903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17967" y="1468500"/>
            <a:ext cx="192785" cy="1870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09688" y="24383"/>
            <a:ext cx="1616963" cy="3749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62827" y="1797557"/>
            <a:ext cx="2021839" cy="685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95" algn="ctr">
              <a:lnSpc>
                <a:spcPts val="2055"/>
              </a:lnSpc>
              <a:spcBef>
                <a:spcPts val="100"/>
              </a:spcBef>
            </a:pPr>
            <a:r>
              <a:rPr sz="1800" spc="-5" dirty="0">
                <a:solidFill>
                  <a:srgbClr val="00CEF6"/>
                </a:solidFill>
                <a:latin typeface="Arial"/>
                <a:cs typeface="Arial"/>
              </a:rPr>
              <a:t>TRANSPARENCIA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975"/>
              </a:lnSpc>
            </a:pP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Actuamos con honestidad y</a:t>
            </a:r>
            <a:r>
              <a:rPr sz="900" spc="-150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coherencia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generando confianza en</a:t>
            </a:r>
            <a:r>
              <a:rPr sz="900" spc="-100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nuestros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clientes </a:t>
            </a:r>
            <a:r>
              <a:rPr sz="900" spc="-5" dirty="0">
                <a:solidFill>
                  <a:srgbClr val="3E3E3E"/>
                </a:solidFill>
                <a:latin typeface="Arial"/>
                <a:cs typeface="Arial"/>
              </a:rPr>
              <a:t>internos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y</a:t>
            </a:r>
            <a:r>
              <a:rPr sz="900" spc="-6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3E3E3E"/>
                </a:solidFill>
                <a:latin typeface="Arial"/>
                <a:cs typeface="Arial"/>
              </a:rPr>
              <a:t>externos.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6257" y="3611371"/>
            <a:ext cx="1568450" cy="959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algn="ctr">
              <a:lnSpc>
                <a:spcPts val="2055"/>
              </a:lnSpc>
              <a:spcBef>
                <a:spcPts val="100"/>
              </a:spcBef>
            </a:pPr>
            <a:r>
              <a:rPr sz="1800" spc="-5" dirty="0">
                <a:solidFill>
                  <a:srgbClr val="283149"/>
                </a:solidFill>
                <a:latin typeface="Arial"/>
                <a:cs typeface="Arial"/>
              </a:rPr>
              <a:t>DINAMISMO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975"/>
              </a:lnSpc>
            </a:pP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Somos una </a:t>
            </a:r>
            <a:r>
              <a:rPr sz="900" spc="-5" dirty="0">
                <a:solidFill>
                  <a:srgbClr val="3E3E3E"/>
                </a:solidFill>
                <a:latin typeface="Arial"/>
                <a:cs typeface="Arial"/>
              </a:rPr>
              <a:t>organización</a:t>
            </a:r>
            <a:r>
              <a:rPr sz="900" spc="-10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en</a:t>
            </a:r>
            <a:endParaRPr sz="900">
              <a:latin typeface="Arial"/>
              <a:cs typeface="Arial"/>
            </a:endParaRPr>
          </a:p>
          <a:p>
            <a:pPr marL="12700" marR="5080" indent="-1270" algn="ctr">
              <a:lnSpc>
                <a:spcPct val="100000"/>
              </a:lnSpc>
            </a:pP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constante transformación,</a:t>
            </a:r>
            <a:r>
              <a:rPr sz="900" spc="-14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con  apertura al cambio y mejora  continua, que actúa con pro  actividad, optimismo y</a:t>
            </a:r>
            <a:r>
              <a:rPr sz="900" spc="-160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energía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75204" y="1414272"/>
            <a:ext cx="3395472" cy="3395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7119" y="1936495"/>
            <a:ext cx="25533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3E3E3E"/>
                </a:solidFill>
                <a:latin typeface="Arial"/>
                <a:cs typeface="Arial"/>
              </a:rPr>
              <a:t>Realizamos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nuestra labor</a:t>
            </a:r>
            <a:r>
              <a:rPr sz="900" spc="-6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con</a:t>
            </a:r>
            <a:endParaRPr sz="900">
              <a:latin typeface="Arial"/>
              <a:cs typeface="Arial"/>
            </a:endParaRPr>
          </a:p>
          <a:p>
            <a:pPr marL="12700" marR="5080" indent="-635" algn="ctr">
              <a:lnSpc>
                <a:spcPct val="100000"/>
              </a:lnSpc>
            </a:pPr>
            <a:r>
              <a:rPr sz="900" spc="-5" dirty="0">
                <a:solidFill>
                  <a:srgbClr val="3E3E3E"/>
                </a:solidFill>
                <a:latin typeface="Arial"/>
                <a:cs typeface="Arial"/>
              </a:rPr>
              <a:t>planeación,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cumplimiento y </a:t>
            </a:r>
            <a:r>
              <a:rPr sz="900" spc="-5" dirty="0">
                <a:solidFill>
                  <a:srgbClr val="3E3E3E"/>
                </a:solidFill>
                <a:latin typeface="Arial"/>
                <a:cs typeface="Arial"/>
              </a:rPr>
              <a:t>liderazgo. Contamos 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con un equipo humano altamente calificado  quienes,</a:t>
            </a:r>
            <a:r>
              <a:rPr sz="900" spc="-50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con</a:t>
            </a:r>
            <a:r>
              <a:rPr sz="900" spc="-20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alto</a:t>
            </a:r>
            <a:r>
              <a:rPr sz="900" spc="-3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sentido</a:t>
            </a:r>
            <a:r>
              <a:rPr sz="900" spc="-30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de</a:t>
            </a:r>
            <a:r>
              <a:rPr sz="900" spc="-2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pertenencia,</a:t>
            </a:r>
            <a:r>
              <a:rPr sz="900" spc="-4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trabajan  en equipo ofreciendo soluciones integrales a  nuestros grupos de</a:t>
            </a:r>
            <a:r>
              <a:rPr sz="900" spc="-80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interés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711" y="1687779"/>
            <a:ext cx="22371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solidFill>
                  <a:srgbClr val="8EC400"/>
                </a:solidFill>
                <a:latin typeface="Arial"/>
                <a:cs typeface="Arial"/>
              </a:rPr>
              <a:t>P</a:t>
            </a:r>
            <a:r>
              <a:rPr sz="1800" b="0" spc="-10" dirty="0">
                <a:solidFill>
                  <a:srgbClr val="8EC400"/>
                </a:solidFill>
                <a:latin typeface="Arial"/>
                <a:cs typeface="Arial"/>
              </a:rPr>
              <a:t>R</a:t>
            </a:r>
            <a:r>
              <a:rPr sz="1800" b="0" dirty="0">
                <a:solidFill>
                  <a:srgbClr val="8EC400"/>
                </a:solidFill>
                <a:latin typeface="Arial"/>
                <a:cs typeface="Arial"/>
              </a:rPr>
              <a:t>OFESIONA</a:t>
            </a:r>
            <a:r>
              <a:rPr sz="1800" b="0" spc="-10" dirty="0">
                <a:solidFill>
                  <a:srgbClr val="8EC400"/>
                </a:solidFill>
                <a:latin typeface="Arial"/>
                <a:cs typeface="Arial"/>
              </a:rPr>
              <a:t>L</a:t>
            </a:r>
            <a:r>
              <a:rPr sz="1800" b="0" dirty="0">
                <a:solidFill>
                  <a:srgbClr val="8EC400"/>
                </a:solidFill>
                <a:latin typeface="Arial"/>
                <a:cs typeface="Arial"/>
              </a:rPr>
              <a:t>ISMO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4461" y="3599815"/>
            <a:ext cx="1579245" cy="715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algn="ctr">
              <a:lnSpc>
                <a:spcPts val="2055"/>
              </a:lnSpc>
              <a:spcBef>
                <a:spcPts val="100"/>
              </a:spcBef>
            </a:pPr>
            <a:r>
              <a:rPr sz="1800" spc="-5" dirty="0">
                <a:solidFill>
                  <a:srgbClr val="3468BB"/>
                </a:solidFill>
                <a:latin typeface="Arial"/>
                <a:cs typeface="Arial"/>
              </a:rPr>
              <a:t>RESPETO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975"/>
              </a:lnSpc>
            </a:pP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Escuchamos y entendemos</a:t>
            </a:r>
            <a:r>
              <a:rPr sz="900" spc="-16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al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ts val="1075"/>
              </a:lnSpc>
            </a:pP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otro, </a:t>
            </a:r>
            <a:r>
              <a:rPr sz="900" spc="-5" dirty="0">
                <a:solidFill>
                  <a:srgbClr val="3E3E3E"/>
                </a:solidFill>
                <a:latin typeface="Arial"/>
                <a:cs typeface="Arial"/>
              </a:rPr>
              <a:t>valorando sus intereses</a:t>
            </a:r>
            <a:r>
              <a:rPr sz="900" spc="-95" dirty="0">
                <a:solidFill>
                  <a:srgbClr val="3E3E3E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y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ts val="1315"/>
              </a:lnSpc>
            </a:pPr>
            <a:r>
              <a:rPr sz="900" dirty="0">
                <a:solidFill>
                  <a:srgbClr val="3E3E3E"/>
                </a:solidFill>
                <a:latin typeface="Arial"/>
                <a:cs typeface="Arial"/>
              </a:rPr>
              <a:t>necesidades</a:t>
            </a:r>
            <a:r>
              <a:rPr sz="1100" dirty="0">
                <a:solidFill>
                  <a:srgbClr val="3E3E3E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60780" y="647826"/>
            <a:ext cx="3784142" cy="6202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52671" y="2523744"/>
            <a:ext cx="1240536" cy="12420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88152" y="3008376"/>
            <a:ext cx="280670" cy="187960"/>
          </a:xfrm>
          <a:custGeom>
            <a:avLst/>
            <a:gdLst/>
            <a:ahLst/>
            <a:cxnLst/>
            <a:rect l="l" t="t" r="r" b="b"/>
            <a:pathLst>
              <a:path w="280670" h="187960">
                <a:moveTo>
                  <a:pt x="265175" y="0"/>
                </a:moveTo>
                <a:lnTo>
                  <a:pt x="15239" y="0"/>
                </a:lnTo>
                <a:lnTo>
                  <a:pt x="12192" y="381"/>
                </a:lnTo>
                <a:lnTo>
                  <a:pt x="0" y="15112"/>
                </a:lnTo>
                <a:lnTo>
                  <a:pt x="0" y="172338"/>
                </a:lnTo>
                <a:lnTo>
                  <a:pt x="15239" y="187451"/>
                </a:lnTo>
                <a:lnTo>
                  <a:pt x="265175" y="187451"/>
                </a:lnTo>
                <a:lnTo>
                  <a:pt x="280415" y="172338"/>
                </a:lnTo>
                <a:lnTo>
                  <a:pt x="15239" y="172338"/>
                </a:lnTo>
                <a:lnTo>
                  <a:pt x="15239" y="84328"/>
                </a:lnTo>
                <a:lnTo>
                  <a:pt x="280415" y="84328"/>
                </a:lnTo>
                <a:lnTo>
                  <a:pt x="280415" y="48387"/>
                </a:lnTo>
                <a:lnTo>
                  <a:pt x="15239" y="48387"/>
                </a:lnTo>
                <a:lnTo>
                  <a:pt x="15239" y="15112"/>
                </a:lnTo>
                <a:lnTo>
                  <a:pt x="280415" y="15112"/>
                </a:lnTo>
                <a:lnTo>
                  <a:pt x="280035" y="12065"/>
                </a:lnTo>
                <a:lnTo>
                  <a:pt x="268224" y="381"/>
                </a:lnTo>
                <a:lnTo>
                  <a:pt x="265175" y="0"/>
                </a:lnTo>
                <a:close/>
              </a:path>
              <a:path w="280670" h="187960">
                <a:moveTo>
                  <a:pt x="280415" y="84328"/>
                </a:moveTo>
                <a:lnTo>
                  <a:pt x="265175" y="84328"/>
                </a:lnTo>
                <a:lnTo>
                  <a:pt x="265175" y="172338"/>
                </a:lnTo>
                <a:lnTo>
                  <a:pt x="280415" y="172338"/>
                </a:lnTo>
                <a:lnTo>
                  <a:pt x="280415" y="84328"/>
                </a:lnTo>
                <a:close/>
              </a:path>
              <a:path w="280670" h="187960">
                <a:moveTo>
                  <a:pt x="280415" y="15112"/>
                </a:moveTo>
                <a:lnTo>
                  <a:pt x="265175" y="15112"/>
                </a:lnTo>
                <a:lnTo>
                  <a:pt x="265175" y="48387"/>
                </a:lnTo>
                <a:lnTo>
                  <a:pt x="280415" y="48387"/>
                </a:lnTo>
                <a:lnTo>
                  <a:pt x="280415" y="15112"/>
                </a:lnTo>
                <a:close/>
              </a:path>
            </a:pathLst>
          </a:custGeom>
          <a:solidFill>
            <a:srgbClr val="283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20155" y="3121914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7619">
            <a:solidFill>
              <a:srgbClr val="2831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20155" y="3142488"/>
            <a:ext cx="76200" cy="7620"/>
          </a:xfrm>
          <a:custGeom>
            <a:avLst/>
            <a:gdLst/>
            <a:ahLst/>
            <a:cxnLst/>
            <a:rect l="l" t="t" r="r" b="b"/>
            <a:pathLst>
              <a:path w="76200" h="7619">
                <a:moveTo>
                  <a:pt x="72390" y="0"/>
                </a:moveTo>
                <a:lnTo>
                  <a:pt x="3810" y="0"/>
                </a:lnTo>
                <a:lnTo>
                  <a:pt x="2286" y="381"/>
                </a:lnTo>
                <a:lnTo>
                  <a:pt x="1143" y="1143"/>
                </a:lnTo>
                <a:lnTo>
                  <a:pt x="381" y="2286"/>
                </a:lnTo>
                <a:lnTo>
                  <a:pt x="0" y="3810"/>
                </a:lnTo>
                <a:lnTo>
                  <a:pt x="381" y="5334"/>
                </a:lnTo>
                <a:lnTo>
                  <a:pt x="1143" y="6476"/>
                </a:lnTo>
                <a:lnTo>
                  <a:pt x="2286" y="7238"/>
                </a:lnTo>
                <a:lnTo>
                  <a:pt x="3810" y="7619"/>
                </a:lnTo>
                <a:lnTo>
                  <a:pt x="72390" y="7619"/>
                </a:lnTo>
                <a:lnTo>
                  <a:pt x="73914" y="7238"/>
                </a:lnTo>
                <a:lnTo>
                  <a:pt x="75057" y="6476"/>
                </a:lnTo>
                <a:lnTo>
                  <a:pt x="75819" y="5334"/>
                </a:lnTo>
                <a:lnTo>
                  <a:pt x="76200" y="3810"/>
                </a:lnTo>
                <a:lnTo>
                  <a:pt x="75819" y="2286"/>
                </a:lnTo>
                <a:lnTo>
                  <a:pt x="75057" y="1143"/>
                </a:lnTo>
                <a:lnTo>
                  <a:pt x="73914" y="381"/>
                </a:lnTo>
                <a:lnTo>
                  <a:pt x="72390" y="0"/>
                </a:lnTo>
                <a:close/>
              </a:path>
            </a:pathLst>
          </a:custGeom>
          <a:solidFill>
            <a:srgbClr val="283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992367" y="3121151"/>
            <a:ext cx="40005" cy="26034"/>
          </a:xfrm>
          <a:custGeom>
            <a:avLst/>
            <a:gdLst/>
            <a:ahLst/>
            <a:cxnLst/>
            <a:rect l="l" t="t" r="r" b="b"/>
            <a:pathLst>
              <a:path w="40004" h="26035">
                <a:moveTo>
                  <a:pt x="33401" y="0"/>
                </a:moveTo>
                <a:lnTo>
                  <a:pt x="6223" y="0"/>
                </a:lnTo>
                <a:lnTo>
                  <a:pt x="4699" y="381"/>
                </a:lnTo>
                <a:lnTo>
                  <a:pt x="0" y="7874"/>
                </a:lnTo>
                <a:lnTo>
                  <a:pt x="0" y="18034"/>
                </a:lnTo>
                <a:lnTo>
                  <a:pt x="7747" y="25908"/>
                </a:lnTo>
                <a:lnTo>
                  <a:pt x="31877" y="25908"/>
                </a:lnTo>
                <a:lnTo>
                  <a:pt x="39624" y="19685"/>
                </a:lnTo>
                <a:lnTo>
                  <a:pt x="39624" y="6223"/>
                </a:lnTo>
                <a:lnTo>
                  <a:pt x="33401" y="0"/>
                </a:lnTo>
                <a:close/>
              </a:path>
            </a:pathLst>
          </a:custGeom>
          <a:solidFill>
            <a:srgbClr val="283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9623" y="2985516"/>
            <a:ext cx="1271015" cy="2956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8DA3E-4544-43BC-87D7-DEC52965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61" y="1276350"/>
            <a:ext cx="8879078" cy="923330"/>
          </a:xfrm>
        </p:spPr>
        <p:txBody>
          <a:bodyPr/>
          <a:lstStyle/>
          <a:p>
            <a:pPr marL="12700" algn="ctr"/>
            <a:r>
              <a:rPr lang="es-CO" sz="6000" spc="-160" dirty="0">
                <a:latin typeface="Lucida Sans"/>
              </a:rPr>
              <a:t>Promesa de valor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6FC86E0-1BDA-4BE9-852E-5D9D9CC01ABD}"/>
              </a:ext>
            </a:extLst>
          </p:cNvPr>
          <p:cNvSpPr txBox="1"/>
          <p:nvPr/>
        </p:nvSpPr>
        <p:spPr>
          <a:xfrm>
            <a:off x="419100" y="2203667"/>
            <a:ext cx="83058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/>
              <a:t>Ponemos a tu disposición todo nuestro Conocimiento, Credibilidad y Respaldo, para entender tus necesidades y ayudarte a encontrar la mejor opción de movilidad para ti y toda tu familia.</a:t>
            </a:r>
          </a:p>
          <a:p>
            <a:pPr algn="just"/>
            <a:r>
              <a:rPr lang="es-CO" sz="1400" dirty="0"/>
              <a:t>Queremos prestarte un </a:t>
            </a:r>
            <a:r>
              <a:rPr lang="es-CO" sz="1400" b="1" dirty="0"/>
              <a:t>servicio integral </a:t>
            </a:r>
            <a:r>
              <a:rPr lang="es-CO" sz="2000" b="1" dirty="0"/>
              <a:t>durante</a:t>
            </a:r>
            <a:r>
              <a:rPr lang="es-CO" sz="1400" b="1" dirty="0"/>
              <a:t> el tiempo que disfrutes tu vehículo y viajes seguro disfrutando de la tecnología y eficiencia de nuestros productos.</a:t>
            </a:r>
          </a:p>
          <a:p>
            <a:pPr algn="just"/>
            <a:endParaRPr lang="es-CO" sz="1400" b="1" dirty="0"/>
          </a:p>
          <a:p>
            <a:pPr algn="just"/>
            <a:r>
              <a:rPr lang="es-CO" sz="1400" dirty="0"/>
              <a:t>Hemos focalizado nuestro esfuerzo en atenderte generando confianza a personas importantes como tu, porque nuestro mayor objetivo es brindarte bienestar, seguridad y felicidad para que podamos establecer relaciones duraderas.</a:t>
            </a:r>
          </a:p>
          <a:p>
            <a:pPr algn="ctr"/>
            <a:r>
              <a:rPr lang="es-CO" sz="1400" b="1" dirty="0">
                <a:solidFill>
                  <a:srgbClr val="FF0000"/>
                </a:solidFill>
              </a:rPr>
              <a:t>FAMILAS FELICES, RELACIONES DURADERAS</a:t>
            </a:r>
          </a:p>
          <a:p>
            <a:endParaRPr lang="es-CO" sz="1400" dirty="0"/>
          </a:p>
          <a:p>
            <a:endParaRPr lang="es-CO" sz="14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7588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1823" y="1288491"/>
            <a:ext cx="512445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marR="5080" indent="-762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FFFFFF"/>
                </a:solidFill>
                <a:latin typeface="Lucida Sans"/>
                <a:cs typeface="Lucida Sans"/>
              </a:rPr>
              <a:t>¡¡¡Muchas</a:t>
            </a:r>
            <a:r>
              <a:rPr sz="4800" b="1" spc="-49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4800" b="1" spc="-155" dirty="0">
                <a:solidFill>
                  <a:srgbClr val="FFFFFF"/>
                </a:solidFill>
                <a:latin typeface="Lucida Sans"/>
                <a:cs typeface="Lucida Sans"/>
              </a:rPr>
              <a:t>gracias  </a:t>
            </a:r>
            <a:r>
              <a:rPr sz="4800" b="1" spc="-210" dirty="0">
                <a:solidFill>
                  <a:srgbClr val="FFFFFF"/>
                </a:solidFill>
                <a:latin typeface="Lucida Sans"/>
                <a:cs typeface="Lucida Sans"/>
              </a:rPr>
              <a:t>por </a:t>
            </a:r>
            <a:r>
              <a:rPr sz="4800" b="1" spc="-260" dirty="0">
                <a:solidFill>
                  <a:srgbClr val="FFFFFF"/>
                </a:solidFill>
                <a:latin typeface="Lucida Sans"/>
                <a:cs typeface="Lucida Sans"/>
              </a:rPr>
              <a:t>su</a:t>
            </a:r>
            <a:r>
              <a:rPr sz="4800" b="1" spc="-61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4800" b="1" spc="-10" dirty="0">
                <a:solidFill>
                  <a:srgbClr val="FFFFFF"/>
                </a:solidFill>
                <a:latin typeface="Lucida Sans"/>
                <a:cs typeface="Lucida Sans"/>
              </a:rPr>
              <a:t>atención!!!</a:t>
            </a:r>
            <a:endParaRPr sz="480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0103" y="2880360"/>
            <a:ext cx="2772155" cy="6431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7012" y="164591"/>
            <a:ext cx="3250691" cy="49789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83519" y="1657350"/>
            <a:ext cx="355092" cy="83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4574</TotalTime>
  <Words>241</Words>
  <Application>Microsoft Office PowerPoint</Application>
  <PresentationFormat>Presentación en pantalla (16:9)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Sans</vt:lpstr>
      <vt:lpstr>Office Theme</vt:lpstr>
      <vt:lpstr>Presentación de PowerPoint</vt:lpstr>
      <vt:lpstr>MISIÓN!</vt:lpstr>
      <vt:lpstr>Presentación de PowerPoint</vt:lpstr>
      <vt:lpstr>PROFESIONALISMO</vt:lpstr>
      <vt:lpstr>Promesa de valor </vt:lpstr>
      <vt:lpstr>¡¡¡Muchas gracias  por su atención!!!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Servicio al Cliente</dc:creator>
  <cp:lastModifiedBy>Lider Gestión Humana</cp:lastModifiedBy>
  <cp:revision>9</cp:revision>
  <dcterms:created xsi:type="dcterms:W3CDTF">2020-01-31T15:36:40Z</dcterms:created>
  <dcterms:modified xsi:type="dcterms:W3CDTF">2021-04-08T20:08:26Z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2020-01-31T00:00:00Z</vt:filetime>
  </property>
</Properties>
</file>